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1" r:id="rId1"/>
  </p:sldMasterIdLst>
  <p:sldIdLst>
    <p:sldId id="289" r:id="rId2"/>
    <p:sldId id="414" r:id="rId3"/>
    <p:sldId id="403" r:id="rId4"/>
    <p:sldId id="402" r:id="rId5"/>
    <p:sldId id="393" r:id="rId6"/>
    <p:sldId id="396" r:id="rId7"/>
    <p:sldId id="404" r:id="rId8"/>
    <p:sldId id="405" r:id="rId9"/>
    <p:sldId id="406" r:id="rId10"/>
    <p:sldId id="407" r:id="rId11"/>
    <p:sldId id="412" r:id="rId12"/>
    <p:sldId id="408" r:id="rId13"/>
    <p:sldId id="409" r:id="rId14"/>
    <p:sldId id="410" r:id="rId15"/>
    <p:sldId id="413" r:id="rId16"/>
    <p:sldId id="411" r:id="rId17"/>
    <p:sldId id="400" r:id="rId18"/>
    <p:sldId id="401"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 Phillips" initials="BRPHILLIP" lastIdx="1" clrIdx="0">
    <p:extLst>
      <p:ext uri="{19B8F6BF-5375-455C-9EA6-DF929625EA0E}">
        <p15:presenceInfo xmlns:p15="http://schemas.microsoft.com/office/powerpoint/2012/main" userId="Br Phillip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6312"/>
    <a:srgbClr val="FFFFFF"/>
    <a:srgbClr val="C59E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07" d="100"/>
          <a:sy n="107" d="100"/>
        </p:scale>
        <p:origin x="61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illips, Nate" userId="1a7ed9a7-6979-4999-8e72-44e838efb909" providerId="ADAL" clId="{0CA3E67B-3AFE-4B68-A101-BFDDB66978FE}"/>
    <pc:docChg chg="undo custSel addSld delSld modSld sldOrd modMainMaster">
      <pc:chgData name="Phillips, Nate" userId="1a7ed9a7-6979-4999-8e72-44e838efb909" providerId="ADAL" clId="{0CA3E67B-3AFE-4B68-A101-BFDDB66978FE}" dt="2021-10-19T16:10:16.692" v="10275"/>
      <pc:docMkLst>
        <pc:docMk/>
      </pc:docMkLst>
      <pc:sldChg chg="modSp mod">
        <pc:chgData name="Phillips, Nate" userId="1a7ed9a7-6979-4999-8e72-44e838efb909" providerId="ADAL" clId="{0CA3E67B-3AFE-4B68-A101-BFDDB66978FE}" dt="2021-10-15T13:53:09.580" v="45" actId="14100"/>
        <pc:sldMkLst>
          <pc:docMk/>
          <pc:sldMk cId="656584175" sldId="289"/>
        </pc:sldMkLst>
        <pc:spChg chg="mod">
          <ac:chgData name="Phillips, Nate" userId="1a7ed9a7-6979-4999-8e72-44e838efb909" providerId="ADAL" clId="{0CA3E67B-3AFE-4B68-A101-BFDDB66978FE}" dt="2021-10-15T13:53:09.580" v="45" actId="14100"/>
          <ac:spMkLst>
            <pc:docMk/>
            <pc:sldMk cId="656584175" sldId="289"/>
            <ac:spMk id="2" creationId="{5D46307E-A2B8-4462-8299-D11DDF3E97CF}"/>
          </ac:spMkLst>
        </pc:spChg>
      </pc:sldChg>
      <pc:sldChg chg="del">
        <pc:chgData name="Phillips, Nate" userId="1a7ed9a7-6979-4999-8e72-44e838efb909" providerId="ADAL" clId="{0CA3E67B-3AFE-4B68-A101-BFDDB66978FE}" dt="2021-10-18T23:28:26.769" v="7672" actId="47"/>
        <pc:sldMkLst>
          <pc:docMk/>
          <pc:sldMk cId="1716017752" sldId="291"/>
        </pc:sldMkLst>
      </pc:sldChg>
      <pc:sldChg chg="del">
        <pc:chgData name="Phillips, Nate" userId="1a7ed9a7-6979-4999-8e72-44e838efb909" providerId="ADAL" clId="{0CA3E67B-3AFE-4B68-A101-BFDDB66978FE}" dt="2021-10-18T23:28:26.769" v="7672" actId="47"/>
        <pc:sldMkLst>
          <pc:docMk/>
          <pc:sldMk cId="3705612367" sldId="346"/>
        </pc:sldMkLst>
      </pc:sldChg>
      <pc:sldChg chg="addSp delSp modSp mod delAnim modAnim">
        <pc:chgData name="Phillips, Nate" userId="1a7ed9a7-6979-4999-8e72-44e838efb909" providerId="ADAL" clId="{0CA3E67B-3AFE-4B68-A101-BFDDB66978FE}" dt="2021-10-15T14:59:54.878" v="1820" actId="5793"/>
        <pc:sldMkLst>
          <pc:docMk/>
          <pc:sldMk cId="3568686315" sldId="347"/>
        </pc:sldMkLst>
        <pc:spChg chg="mod">
          <ac:chgData name="Phillips, Nate" userId="1a7ed9a7-6979-4999-8e72-44e838efb909" providerId="ADAL" clId="{0CA3E67B-3AFE-4B68-A101-BFDDB66978FE}" dt="2021-10-15T14:18:03.358" v="678" actId="20577"/>
          <ac:spMkLst>
            <pc:docMk/>
            <pc:sldMk cId="3568686315" sldId="347"/>
            <ac:spMk id="2" creationId="{9724F193-ECB3-42BC-84F4-749AEF29F242}"/>
          </ac:spMkLst>
        </pc:spChg>
        <pc:spChg chg="mod">
          <ac:chgData name="Phillips, Nate" userId="1a7ed9a7-6979-4999-8e72-44e838efb909" providerId="ADAL" clId="{0CA3E67B-3AFE-4B68-A101-BFDDB66978FE}" dt="2021-10-15T14:59:54.878" v="1820" actId="5793"/>
          <ac:spMkLst>
            <pc:docMk/>
            <pc:sldMk cId="3568686315" sldId="347"/>
            <ac:spMk id="3" creationId="{83CCA5DA-D3A8-4767-A229-21D8CEC2BD7D}"/>
          </ac:spMkLst>
        </pc:spChg>
        <pc:spChg chg="del">
          <ac:chgData name="Phillips, Nate" userId="1a7ed9a7-6979-4999-8e72-44e838efb909" providerId="ADAL" clId="{0CA3E67B-3AFE-4B68-A101-BFDDB66978FE}" dt="2021-10-15T14:18:15.833" v="681" actId="478"/>
          <ac:spMkLst>
            <pc:docMk/>
            <pc:sldMk cId="3568686315" sldId="347"/>
            <ac:spMk id="4" creationId="{85C3FC30-4908-4D36-816E-89A47E6161B3}"/>
          </ac:spMkLst>
        </pc:spChg>
        <pc:spChg chg="del">
          <ac:chgData name="Phillips, Nate" userId="1a7ed9a7-6979-4999-8e72-44e838efb909" providerId="ADAL" clId="{0CA3E67B-3AFE-4B68-A101-BFDDB66978FE}" dt="2021-10-15T14:18:15.833" v="681" actId="478"/>
          <ac:spMkLst>
            <pc:docMk/>
            <pc:sldMk cId="3568686315" sldId="347"/>
            <ac:spMk id="5" creationId="{D5C1419C-BE54-4A03-8033-E39919C53AB7}"/>
          </ac:spMkLst>
        </pc:spChg>
        <pc:spChg chg="del">
          <ac:chgData name="Phillips, Nate" userId="1a7ed9a7-6979-4999-8e72-44e838efb909" providerId="ADAL" clId="{0CA3E67B-3AFE-4B68-A101-BFDDB66978FE}" dt="2021-10-15T14:18:15.833" v="681" actId="478"/>
          <ac:spMkLst>
            <pc:docMk/>
            <pc:sldMk cId="3568686315" sldId="347"/>
            <ac:spMk id="6" creationId="{F0935AF2-B243-4D9E-8A00-64F7AB4D8FE3}"/>
          </ac:spMkLst>
        </pc:spChg>
        <pc:spChg chg="add mod">
          <ac:chgData name="Phillips, Nate" userId="1a7ed9a7-6979-4999-8e72-44e838efb909" providerId="ADAL" clId="{0CA3E67B-3AFE-4B68-A101-BFDDB66978FE}" dt="2021-10-15T14:18:06.096" v="679"/>
          <ac:spMkLst>
            <pc:docMk/>
            <pc:sldMk cId="3568686315" sldId="347"/>
            <ac:spMk id="7" creationId="{6E833363-67D4-4D1B-8600-9E4EC00E529A}"/>
          </ac:spMkLst>
        </pc:spChg>
        <pc:spChg chg="add mod">
          <ac:chgData name="Phillips, Nate" userId="1a7ed9a7-6979-4999-8e72-44e838efb909" providerId="ADAL" clId="{0CA3E67B-3AFE-4B68-A101-BFDDB66978FE}" dt="2021-10-15T14:18:29.067" v="690" actId="20577"/>
          <ac:spMkLst>
            <pc:docMk/>
            <pc:sldMk cId="3568686315" sldId="347"/>
            <ac:spMk id="8" creationId="{03B42C23-8DBE-4336-B2F2-C91359757FE0}"/>
          </ac:spMkLst>
        </pc:spChg>
        <pc:spChg chg="add del mod">
          <ac:chgData name="Phillips, Nate" userId="1a7ed9a7-6979-4999-8e72-44e838efb909" providerId="ADAL" clId="{0CA3E67B-3AFE-4B68-A101-BFDDB66978FE}" dt="2021-10-15T14:19:28.005" v="717" actId="478"/>
          <ac:spMkLst>
            <pc:docMk/>
            <pc:sldMk cId="3568686315" sldId="347"/>
            <ac:spMk id="9" creationId="{9A5F8244-DDC4-450D-ACA3-D4E81FF2CB0E}"/>
          </ac:spMkLst>
        </pc:spChg>
      </pc:sldChg>
      <pc:sldChg chg="del">
        <pc:chgData name="Phillips, Nate" userId="1a7ed9a7-6979-4999-8e72-44e838efb909" providerId="ADAL" clId="{0CA3E67B-3AFE-4B68-A101-BFDDB66978FE}" dt="2021-10-18T23:28:26.769" v="7672" actId="47"/>
        <pc:sldMkLst>
          <pc:docMk/>
          <pc:sldMk cId="2245851335" sldId="348"/>
        </pc:sldMkLst>
      </pc:sldChg>
      <pc:sldChg chg="del">
        <pc:chgData name="Phillips, Nate" userId="1a7ed9a7-6979-4999-8e72-44e838efb909" providerId="ADAL" clId="{0CA3E67B-3AFE-4B68-A101-BFDDB66978FE}" dt="2021-10-18T23:28:26.769" v="7672" actId="47"/>
        <pc:sldMkLst>
          <pc:docMk/>
          <pc:sldMk cId="1692192081" sldId="350"/>
        </pc:sldMkLst>
      </pc:sldChg>
      <pc:sldChg chg="del">
        <pc:chgData name="Phillips, Nate" userId="1a7ed9a7-6979-4999-8e72-44e838efb909" providerId="ADAL" clId="{0CA3E67B-3AFE-4B68-A101-BFDDB66978FE}" dt="2021-10-18T23:28:26.769" v="7672" actId="47"/>
        <pc:sldMkLst>
          <pc:docMk/>
          <pc:sldMk cId="1043297933" sldId="351"/>
        </pc:sldMkLst>
      </pc:sldChg>
      <pc:sldChg chg="del">
        <pc:chgData name="Phillips, Nate" userId="1a7ed9a7-6979-4999-8e72-44e838efb909" providerId="ADAL" clId="{0CA3E67B-3AFE-4B68-A101-BFDDB66978FE}" dt="2021-10-18T23:28:26.769" v="7672" actId="47"/>
        <pc:sldMkLst>
          <pc:docMk/>
          <pc:sldMk cId="1373339128" sldId="353"/>
        </pc:sldMkLst>
      </pc:sldChg>
      <pc:sldChg chg="del">
        <pc:chgData name="Phillips, Nate" userId="1a7ed9a7-6979-4999-8e72-44e838efb909" providerId="ADAL" clId="{0CA3E67B-3AFE-4B68-A101-BFDDB66978FE}" dt="2021-10-18T23:28:26.769" v="7672" actId="47"/>
        <pc:sldMkLst>
          <pc:docMk/>
          <pc:sldMk cId="2015444326" sldId="354"/>
        </pc:sldMkLst>
      </pc:sldChg>
      <pc:sldChg chg="del">
        <pc:chgData name="Phillips, Nate" userId="1a7ed9a7-6979-4999-8e72-44e838efb909" providerId="ADAL" clId="{0CA3E67B-3AFE-4B68-A101-BFDDB66978FE}" dt="2021-10-18T23:28:26.769" v="7672" actId="47"/>
        <pc:sldMkLst>
          <pc:docMk/>
          <pc:sldMk cId="1550487281" sldId="355"/>
        </pc:sldMkLst>
      </pc:sldChg>
      <pc:sldChg chg="del">
        <pc:chgData name="Phillips, Nate" userId="1a7ed9a7-6979-4999-8e72-44e838efb909" providerId="ADAL" clId="{0CA3E67B-3AFE-4B68-A101-BFDDB66978FE}" dt="2021-10-18T23:28:26.769" v="7672" actId="47"/>
        <pc:sldMkLst>
          <pc:docMk/>
          <pc:sldMk cId="738066847" sldId="356"/>
        </pc:sldMkLst>
      </pc:sldChg>
      <pc:sldChg chg="del">
        <pc:chgData name="Phillips, Nate" userId="1a7ed9a7-6979-4999-8e72-44e838efb909" providerId="ADAL" clId="{0CA3E67B-3AFE-4B68-A101-BFDDB66978FE}" dt="2021-10-18T23:28:26.769" v="7672" actId="47"/>
        <pc:sldMkLst>
          <pc:docMk/>
          <pc:sldMk cId="2152461331" sldId="360"/>
        </pc:sldMkLst>
      </pc:sldChg>
      <pc:sldChg chg="del">
        <pc:chgData name="Phillips, Nate" userId="1a7ed9a7-6979-4999-8e72-44e838efb909" providerId="ADAL" clId="{0CA3E67B-3AFE-4B68-A101-BFDDB66978FE}" dt="2021-10-18T23:28:26.769" v="7672" actId="47"/>
        <pc:sldMkLst>
          <pc:docMk/>
          <pc:sldMk cId="2663746052" sldId="361"/>
        </pc:sldMkLst>
      </pc:sldChg>
      <pc:sldChg chg="del">
        <pc:chgData name="Phillips, Nate" userId="1a7ed9a7-6979-4999-8e72-44e838efb909" providerId="ADAL" clId="{0CA3E67B-3AFE-4B68-A101-BFDDB66978FE}" dt="2021-10-18T23:28:26.769" v="7672" actId="47"/>
        <pc:sldMkLst>
          <pc:docMk/>
          <pc:sldMk cId="445473533" sldId="362"/>
        </pc:sldMkLst>
      </pc:sldChg>
      <pc:sldChg chg="del">
        <pc:chgData name="Phillips, Nate" userId="1a7ed9a7-6979-4999-8e72-44e838efb909" providerId="ADAL" clId="{0CA3E67B-3AFE-4B68-A101-BFDDB66978FE}" dt="2021-10-18T23:28:26.769" v="7672" actId="47"/>
        <pc:sldMkLst>
          <pc:docMk/>
          <pc:sldMk cId="270132169" sldId="363"/>
        </pc:sldMkLst>
      </pc:sldChg>
      <pc:sldChg chg="del">
        <pc:chgData name="Phillips, Nate" userId="1a7ed9a7-6979-4999-8e72-44e838efb909" providerId="ADAL" clId="{0CA3E67B-3AFE-4B68-A101-BFDDB66978FE}" dt="2021-10-18T23:28:26.769" v="7672" actId="47"/>
        <pc:sldMkLst>
          <pc:docMk/>
          <pc:sldMk cId="2422127552" sldId="365"/>
        </pc:sldMkLst>
      </pc:sldChg>
      <pc:sldChg chg="addSp delSp modSp add mod modClrScheme modAnim chgLayout">
        <pc:chgData name="Phillips, Nate" userId="1a7ed9a7-6979-4999-8e72-44e838efb909" providerId="ADAL" clId="{0CA3E67B-3AFE-4B68-A101-BFDDB66978FE}" dt="2021-10-19T16:04:24.618" v="10248" actId="1076"/>
        <pc:sldMkLst>
          <pc:docMk/>
          <pc:sldMk cId="0" sldId="367"/>
        </pc:sldMkLst>
        <pc:spChg chg="add mod ord">
          <ac:chgData name="Phillips, Nate" userId="1a7ed9a7-6979-4999-8e72-44e838efb909" providerId="ADAL" clId="{0CA3E67B-3AFE-4B68-A101-BFDDB66978FE}" dt="2021-10-19T15:13:27.815" v="9315" actId="20577"/>
          <ac:spMkLst>
            <pc:docMk/>
            <pc:sldMk cId="0" sldId="367"/>
            <ac:spMk id="2" creationId="{84DD406F-7D10-490C-8B80-8FBEAFB121F2}"/>
          </ac:spMkLst>
        </pc:spChg>
        <pc:spChg chg="add mod">
          <ac:chgData name="Phillips, Nate" userId="1a7ed9a7-6979-4999-8e72-44e838efb909" providerId="ADAL" clId="{0CA3E67B-3AFE-4B68-A101-BFDDB66978FE}" dt="2021-10-19T15:18:57.897" v="9471" actId="1076"/>
          <ac:spMkLst>
            <pc:docMk/>
            <pc:sldMk cId="0" sldId="367"/>
            <ac:spMk id="3" creationId="{DECFD3C9-C8FB-4E22-9520-6AB78CF392CA}"/>
          </ac:spMkLst>
        </pc:spChg>
        <pc:spChg chg="add mod">
          <ac:chgData name="Phillips, Nate" userId="1a7ed9a7-6979-4999-8e72-44e838efb909" providerId="ADAL" clId="{0CA3E67B-3AFE-4B68-A101-BFDDB66978FE}" dt="2021-10-19T15:14:52.851" v="9352" actId="404"/>
          <ac:spMkLst>
            <pc:docMk/>
            <pc:sldMk cId="0" sldId="367"/>
            <ac:spMk id="9" creationId="{5CE64DBA-4305-4F86-8017-C0E7380F5579}"/>
          </ac:spMkLst>
        </pc:spChg>
        <pc:spChg chg="add mod">
          <ac:chgData name="Phillips, Nate" userId="1a7ed9a7-6979-4999-8e72-44e838efb909" providerId="ADAL" clId="{0CA3E67B-3AFE-4B68-A101-BFDDB66978FE}" dt="2021-10-19T15:20:28.570" v="9483" actId="20577"/>
          <ac:spMkLst>
            <pc:docMk/>
            <pc:sldMk cId="0" sldId="367"/>
            <ac:spMk id="11" creationId="{43B1A56D-3905-4893-A73C-E26449450E1D}"/>
          </ac:spMkLst>
        </pc:spChg>
        <pc:spChg chg="del mod ord">
          <ac:chgData name="Phillips, Nate" userId="1a7ed9a7-6979-4999-8e72-44e838efb909" providerId="ADAL" clId="{0CA3E67B-3AFE-4B68-A101-BFDDB66978FE}" dt="2021-10-19T15:13:15.608" v="9299" actId="478"/>
          <ac:spMkLst>
            <pc:docMk/>
            <pc:sldMk cId="0" sldId="367"/>
            <ac:spMk id="863" creationId="{00000000-0000-0000-0000-000000000000}"/>
          </ac:spMkLst>
        </pc:spChg>
        <pc:spChg chg="mod ord">
          <ac:chgData name="Phillips, Nate" userId="1a7ed9a7-6979-4999-8e72-44e838efb909" providerId="ADAL" clId="{0CA3E67B-3AFE-4B68-A101-BFDDB66978FE}" dt="2021-10-19T15:13:44.648" v="9319" actId="255"/>
          <ac:spMkLst>
            <pc:docMk/>
            <pc:sldMk cId="0" sldId="367"/>
            <ac:spMk id="864" creationId="{00000000-0000-0000-0000-000000000000}"/>
          </ac:spMkLst>
        </pc:spChg>
        <pc:spChg chg="mod">
          <ac:chgData name="Phillips, Nate" userId="1a7ed9a7-6979-4999-8e72-44e838efb909" providerId="ADAL" clId="{0CA3E67B-3AFE-4B68-A101-BFDDB66978FE}" dt="2021-10-19T15:14:00.994" v="9321" actId="1076"/>
          <ac:spMkLst>
            <pc:docMk/>
            <pc:sldMk cId="0" sldId="367"/>
            <ac:spMk id="865" creationId="{00000000-0000-0000-0000-000000000000}"/>
          </ac:spMkLst>
        </pc:spChg>
        <pc:spChg chg="mod">
          <ac:chgData name="Phillips, Nate" userId="1a7ed9a7-6979-4999-8e72-44e838efb909" providerId="ADAL" clId="{0CA3E67B-3AFE-4B68-A101-BFDDB66978FE}" dt="2021-10-19T15:20:11.209" v="9482" actId="20577"/>
          <ac:spMkLst>
            <pc:docMk/>
            <pc:sldMk cId="0" sldId="367"/>
            <ac:spMk id="866" creationId="{00000000-0000-0000-0000-000000000000}"/>
          </ac:spMkLst>
        </pc:spChg>
        <pc:spChg chg="mod">
          <ac:chgData name="Phillips, Nate" userId="1a7ed9a7-6979-4999-8e72-44e838efb909" providerId="ADAL" clId="{0CA3E67B-3AFE-4B68-A101-BFDDB66978FE}" dt="2021-10-19T15:13:54.086" v="9320" actId="1076"/>
          <ac:spMkLst>
            <pc:docMk/>
            <pc:sldMk cId="0" sldId="367"/>
            <ac:spMk id="867" creationId="{00000000-0000-0000-0000-000000000000}"/>
          </ac:spMkLst>
        </pc:spChg>
        <pc:picChg chg="add mod">
          <ac:chgData name="Phillips, Nate" userId="1a7ed9a7-6979-4999-8e72-44e838efb909" providerId="ADAL" clId="{0CA3E67B-3AFE-4B68-A101-BFDDB66978FE}" dt="2021-10-19T16:04:24.618" v="10248" actId="1076"/>
          <ac:picMkLst>
            <pc:docMk/>
            <pc:sldMk cId="0" sldId="367"/>
            <ac:picMk id="12" creationId="{C8C6097A-342B-4D52-A515-B584AE0E6BFC}"/>
          </ac:picMkLst>
        </pc:picChg>
        <pc:picChg chg="del mod ord">
          <ac:chgData name="Phillips, Nate" userId="1a7ed9a7-6979-4999-8e72-44e838efb909" providerId="ADAL" clId="{0CA3E67B-3AFE-4B68-A101-BFDDB66978FE}" dt="2021-10-19T15:12:44.721" v="9286" actId="478"/>
          <ac:picMkLst>
            <pc:docMk/>
            <pc:sldMk cId="0" sldId="367"/>
            <ac:picMk id="862" creationId="{00000000-0000-0000-0000-000000000000}"/>
          </ac:picMkLst>
        </pc:picChg>
      </pc:sldChg>
      <pc:sldChg chg="del">
        <pc:chgData name="Phillips, Nate" userId="1a7ed9a7-6979-4999-8e72-44e838efb909" providerId="ADAL" clId="{0CA3E67B-3AFE-4B68-A101-BFDDB66978FE}" dt="2021-10-18T23:28:26.769" v="7672" actId="47"/>
        <pc:sldMkLst>
          <pc:docMk/>
          <pc:sldMk cId="3224421359" sldId="367"/>
        </pc:sldMkLst>
      </pc:sldChg>
      <pc:sldChg chg="del">
        <pc:chgData name="Phillips, Nate" userId="1a7ed9a7-6979-4999-8e72-44e838efb909" providerId="ADAL" clId="{0CA3E67B-3AFE-4B68-A101-BFDDB66978FE}" dt="2021-10-18T23:28:26.769" v="7672" actId="47"/>
        <pc:sldMkLst>
          <pc:docMk/>
          <pc:sldMk cId="226403401" sldId="368"/>
        </pc:sldMkLst>
      </pc:sldChg>
      <pc:sldChg chg="del">
        <pc:chgData name="Phillips, Nate" userId="1a7ed9a7-6979-4999-8e72-44e838efb909" providerId="ADAL" clId="{0CA3E67B-3AFE-4B68-A101-BFDDB66978FE}" dt="2021-10-18T23:28:26.769" v="7672" actId="47"/>
        <pc:sldMkLst>
          <pc:docMk/>
          <pc:sldMk cId="589846027" sldId="369"/>
        </pc:sldMkLst>
      </pc:sldChg>
      <pc:sldChg chg="del">
        <pc:chgData name="Phillips, Nate" userId="1a7ed9a7-6979-4999-8e72-44e838efb909" providerId="ADAL" clId="{0CA3E67B-3AFE-4B68-A101-BFDDB66978FE}" dt="2021-10-18T23:28:26.769" v="7672" actId="47"/>
        <pc:sldMkLst>
          <pc:docMk/>
          <pc:sldMk cId="837865261" sldId="370"/>
        </pc:sldMkLst>
      </pc:sldChg>
      <pc:sldChg chg="del">
        <pc:chgData name="Phillips, Nate" userId="1a7ed9a7-6979-4999-8e72-44e838efb909" providerId="ADAL" clId="{0CA3E67B-3AFE-4B68-A101-BFDDB66978FE}" dt="2021-10-18T23:28:26.769" v="7672" actId="47"/>
        <pc:sldMkLst>
          <pc:docMk/>
          <pc:sldMk cId="1601036722" sldId="372"/>
        </pc:sldMkLst>
      </pc:sldChg>
      <pc:sldChg chg="del">
        <pc:chgData name="Phillips, Nate" userId="1a7ed9a7-6979-4999-8e72-44e838efb909" providerId="ADAL" clId="{0CA3E67B-3AFE-4B68-A101-BFDDB66978FE}" dt="2021-10-18T23:28:26.769" v="7672" actId="47"/>
        <pc:sldMkLst>
          <pc:docMk/>
          <pc:sldMk cId="2688160859" sldId="373"/>
        </pc:sldMkLst>
      </pc:sldChg>
      <pc:sldChg chg="del">
        <pc:chgData name="Phillips, Nate" userId="1a7ed9a7-6979-4999-8e72-44e838efb909" providerId="ADAL" clId="{0CA3E67B-3AFE-4B68-A101-BFDDB66978FE}" dt="2021-10-18T23:28:26.769" v="7672" actId="47"/>
        <pc:sldMkLst>
          <pc:docMk/>
          <pc:sldMk cId="3065418685" sldId="375"/>
        </pc:sldMkLst>
      </pc:sldChg>
      <pc:sldChg chg="del">
        <pc:chgData name="Phillips, Nate" userId="1a7ed9a7-6979-4999-8e72-44e838efb909" providerId="ADAL" clId="{0CA3E67B-3AFE-4B68-A101-BFDDB66978FE}" dt="2021-10-18T23:28:26.769" v="7672" actId="47"/>
        <pc:sldMkLst>
          <pc:docMk/>
          <pc:sldMk cId="3258575174" sldId="376"/>
        </pc:sldMkLst>
      </pc:sldChg>
      <pc:sldChg chg="del">
        <pc:chgData name="Phillips, Nate" userId="1a7ed9a7-6979-4999-8e72-44e838efb909" providerId="ADAL" clId="{0CA3E67B-3AFE-4B68-A101-BFDDB66978FE}" dt="2021-10-18T23:28:26.769" v="7672" actId="47"/>
        <pc:sldMkLst>
          <pc:docMk/>
          <pc:sldMk cId="293394334" sldId="377"/>
        </pc:sldMkLst>
      </pc:sldChg>
      <pc:sldChg chg="del">
        <pc:chgData name="Phillips, Nate" userId="1a7ed9a7-6979-4999-8e72-44e838efb909" providerId="ADAL" clId="{0CA3E67B-3AFE-4B68-A101-BFDDB66978FE}" dt="2021-10-18T23:28:26.769" v="7672" actId="47"/>
        <pc:sldMkLst>
          <pc:docMk/>
          <pc:sldMk cId="2287683858" sldId="378"/>
        </pc:sldMkLst>
      </pc:sldChg>
      <pc:sldChg chg="del">
        <pc:chgData name="Phillips, Nate" userId="1a7ed9a7-6979-4999-8e72-44e838efb909" providerId="ADAL" clId="{0CA3E67B-3AFE-4B68-A101-BFDDB66978FE}" dt="2021-10-18T23:28:26.769" v="7672" actId="47"/>
        <pc:sldMkLst>
          <pc:docMk/>
          <pc:sldMk cId="2345811177" sldId="379"/>
        </pc:sldMkLst>
      </pc:sldChg>
      <pc:sldChg chg="addSp modSp new mod modAnim">
        <pc:chgData name="Phillips, Nate" userId="1a7ed9a7-6979-4999-8e72-44e838efb909" providerId="ADAL" clId="{0CA3E67B-3AFE-4B68-A101-BFDDB66978FE}" dt="2021-10-19T15:49:36.563" v="10062"/>
        <pc:sldMkLst>
          <pc:docMk/>
          <pc:sldMk cId="1970036937" sldId="380"/>
        </pc:sldMkLst>
        <pc:spChg chg="mod">
          <ac:chgData name="Phillips, Nate" userId="1a7ed9a7-6979-4999-8e72-44e838efb909" providerId="ADAL" clId="{0CA3E67B-3AFE-4B68-A101-BFDDB66978FE}" dt="2021-10-15T14:10:47.786" v="93" actId="20577"/>
          <ac:spMkLst>
            <pc:docMk/>
            <pc:sldMk cId="1970036937" sldId="380"/>
            <ac:spMk id="2" creationId="{33B810BD-A47E-4876-9AFC-99D9AF3BCFC5}"/>
          </ac:spMkLst>
        </pc:spChg>
        <pc:spChg chg="mod">
          <ac:chgData name="Phillips, Nate" userId="1a7ed9a7-6979-4999-8e72-44e838efb909" providerId="ADAL" clId="{0CA3E67B-3AFE-4B68-A101-BFDDB66978FE}" dt="2021-10-19T15:49:22.054" v="10058" actId="14100"/>
          <ac:spMkLst>
            <pc:docMk/>
            <pc:sldMk cId="1970036937" sldId="380"/>
            <ac:spMk id="3" creationId="{11D7A020-07EA-493B-9968-F1582130D309}"/>
          </ac:spMkLst>
        </pc:spChg>
        <pc:spChg chg="add mod">
          <ac:chgData name="Phillips, Nate" userId="1a7ed9a7-6979-4999-8e72-44e838efb909" providerId="ADAL" clId="{0CA3E67B-3AFE-4B68-A101-BFDDB66978FE}" dt="2021-10-15T14:13:50.531" v="423"/>
          <ac:spMkLst>
            <pc:docMk/>
            <pc:sldMk cId="1970036937" sldId="380"/>
            <ac:spMk id="4" creationId="{79BBE675-3BF0-4B14-A1D9-541AFBDE5E56}"/>
          </ac:spMkLst>
        </pc:spChg>
        <pc:picChg chg="add mod">
          <ac:chgData name="Phillips, Nate" userId="1a7ed9a7-6979-4999-8e72-44e838efb909" providerId="ADAL" clId="{0CA3E67B-3AFE-4B68-A101-BFDDB66978FE}" dt="2021-10-19T15:48:44.597" v="10050" actId="1076"/>
          <ac:picMkLst>
            <pc:docMk/>
            <pc:sldMk cId="1970036937" sldId="380"/>
            <ac:picMk id="1026" creationId="{D0A7C5A7-9067-472E-9DA3-EFD4BB257B49}"/>
          </ac:picMkLst>
        </pc:picChg>
        <pc:picChg chg="add mod">
          <ac:chgData name="Phillips, Nate" userId="1a7ed9a7-6979-4999-8e72-44e838efb909" providerId="ADAL" clId="{0CA3E67B-3AFE-4B68-A101-BFDDB66978FE}" dt="2021-10-19T15:48:46.886" v="10051" actId="1076"/>
          <ac:picMkLst>
            <pc:docMk/>
            <pc:sldMk cId="1970036937" sldId="380"/>
            <ac:picMk id="1028" creationId="{41D78A48-91B3-4080-A4E4-A527983E4460}"/>
          </ac:picMkLst>
        </pc:picChg>
        <pc:picChg chg="add mod">
          <ac:chgData name="Phillips, Nate" userId="1a7ed9a7-6979-4999-8e72-44e838efb909" providerId="ADAL" clId="{0CA3E67B-3AFE-4B68-A101-BFDDB66978FE}" dt="2021-10-19T15:49:31.058" v="10060" actId="1076"/>
          <ac:picMkLst>
            <pc:docMk/>
            <pc:sldMk cId="1970036937" sldId="380"/>
            <ac:picMk id="1030" creationId="{86A9C5E0-41B8-4E8B-A7C8-4DBD8D75CDBF}"/>
          </ac:picMkLst>
        </pc:picChg>
      </pc:sldChg>
      <pc:sldChg chg="addSp delSp modSp new mod modAnim">
        <pc:chgData name="Phillips, Nate" userId="1a7ed9a7-6979-4999-8e72-44e838efb909" providerId="ADAL" clId="{0CA3E67B-3AFE-4B68-A101-BFDDB66978FE}" dt="2021-10-18T23:11:21.574" v="7624"/>
        <pc:sldMkLst>
          <pc:docMk/>
          <pc:sldMk cId="1464636904" sldId="381"/>
        </pc:sldMkLst>
        <pc:spChg chg="del">
          <ac:chgData name="Phillips, Nate" userId="1a7ed9a7-6979-4999-8e72-44e838efb909" providerId="ADAL" clId="{0CA3E67B-3AFE-4B68-A101-BFDDB66978FE}" dt="2021-10-15T15:01:25.037" v="1902" actId="478"/>
          <ac:spMkLst>
            <pc:docMk/>
            <pc:sldMk cId="1464636904" sldId="381"/>
            <ac:spMk id="2" creationId="{1872D213-972F-483C-A236-D50B953941CC}"/>
          </ac:spMkLst>
        </pc:spChg>
        <pc:spChg chg="mod">
          <ac:chgData name="Phillips, Nate" userId="1a7ed9a7-6979-4999-8e72-44e838efb909" providerId="ADAL" clId="{0CA3E67B-3AFE-4B68-A101-BFDDB66978FE}" dt="2021-10-15T15:17:41.633" v="1948" actId="20577"/>
          <ac:spMkLst>
            <pc:docMk/>
            <pc:sldMk cId="1464636904" sldId="381"/>
            <ac:spMk id="3" creationId="{D68E0292-0A26-4AAB-8A00-172D5DE33B64}"/>
          </ac:spMkLst>
        </pc:spChg>
        <pc:spChg chg="add mod">
          <ac:chgData name="Phillips, Nate" userId="1a7ed9a7-6979-4999-8e72-44e838efb909" providerId="ADAL" clId="{0CA3E67B-3AFE-4B68-A101-BFDDB66978FE}" dt="2021-10-15T15:01:37.061" v="1903" actId="1076"/>
          <ac:spMkLst>
            <pc:docMk/>
            <pc:sldMk cId="1464636904" sldId="381"/>
            <ac:spMk id="4" creationId="{FA5AE94B-98E2-4ADA-A62A-054DEDC6D18A}"/>
          </ac:spMkLst>
        </pc:spChg>
        <pc:spChg chg="add mod">
          <ac:chgData name="Phillips, Nate" userId="1a7ed9a7-6979-4999-8e72-44e838efb909" providerId="ADAL" clId="{0CA3E67B-3AFE-4B68-A101-BFDDB66978FE}" dt="2021-10-15T15:03:49.488" v="1923"/>
          <ac:spMkLst>
            <pc:docMk/>
            <pc:sldMk cId="1464636904" sldId="381"/>
            <ac:spMk id="5" creationId="{39E87344-E3E0-4582-9545-997BF6A24E80}"/>
          </ac:spMkLst>
        </pc:spChg>
      </pc:sldChg>
      <pc:sldChg chg="addSp delSp modSp add mod modAnim">
        <pc:chgData name="Phillips, Nate" userId="1a7ed9a7-6979-4999-8e72-44e838efb909" providerId="ADAL" clId="{0CA3E67B-3AFE-4B68-A101-BFDDB66978FE}" dt="2021-10-18T23:10:13.527" v="7620"/>
        <pc:sldMkLst>
          <pc:docMk/>
          <pc:sldMk cId="205254323" sldId="382"/>
        </pc:sldMkLst>
        <pc:spChg chg="mod">
          <ac:chgData name="Phillips, Nate" userId="1a7ed9a7-6979-4999-8e72-44e838efb909" providerId="ADAL" clId="{0CA3E67B-3AFE-4B68-A101-BFDDB66978FE}" dt="2021-10-18T23:08:48.794" v="7607"/>
          <ac:spMkLst>
            <pc:docMk/>
            <pc:sldMk cId="205254323" sldId="382"/>
            <ac:spMk id="3" creationId="{83CCA5DA-D3A8-4767-A229-21D8CEC2BD7D}"/>
          </ac:spMkLst>
        </pc:spChg>
        <pc:spChg chg="add del mod">
          <ac:chgData name="Phillips, Nate" userId="1a7ed9a7-6979-4999-8e72-44e838efb909" providerId="ADAL" clId="{0CA3E67B-3AFE-4B68-A101-BFDDB66978FE}" dt="2021-10-18T22:34:39.362" v="7437" actId="478"/>
          <ac:spMkLst>
            <pc:docMk/>
            <pc:sldMk cId="205254323" sldId="382"/>
            <ac:spMk id="4" creationId="{5BC83A92-432D-48F4-84B2-3239DE5B3688}"/>
          </ac:spMkLst>
        </pc:spChg>
        <pc:spChg chg="add del mod">
          <ac:chgData name="Phillips, Nate" userId="1a7ed9a7-6979-4999-8e72-44e838efb909" providerId="ADAL" clId="{0CA3E67B-3AFE-4B68-A101-BFDDB66978FE}" dt="2021-10-18T22:38:52.432" v="7523" actId="478"/>
          <ac:spMkLst>
            <pc:docMk/>
            <pc:sldMk cId="205254323" sldId="382"/>
            <ac:spMk id="6" creationId="{B0363562-5A7D-4A40-9DD9-D896FB64F7B2}"/>
          </ac:spMkLst>
        </pc:spChg>
        <pc:spChg chg="del mod">
          <ac:chgData name="Phillips, Nate" userId="1a7ed9a7-6979-4999-8e72-44e838efb909" providerId="ADAL" clId="{0CA3E67B-3AFE-4B68-A101-BFDDB66978FE}" dt="2021-10-18T23:09:28.799" v="7610" actId="478"/>
          <ac:spMkLst>
            <pc:docMk/>
            <pc:sldMk cId="205254323" sldId="382"/>
            <ac:spMk id="8" creationId="{03B42C23-8DBE-4336-B2F2-C91359757FE0}"/>
          </ac:spMkLst>
        </pc:spChg>
        <pc:spChg chg="add mod">
          <ac:chgData name="Phillips, Nate" userId="1a7ed9a7-6979-4999-8e72-44e838efb909" providerId="ADAL" clId="{0CA3E67B-3AFE-4B68-A101-BFDDB66978FE}" dt="2021-10-18T22:42:10.029" v="7577" actId="1076"/>
          <ac:spMkLst>
            <pc:docMk/>
            <pc:sldMk cId="205254323" sldId="382"/>
            <ac:spMk id="11" creationId="{6965C662-4A26-4345-849D-7762C546F7C5}"/>
          </ac:spMkLst>
        </pc:spChg>
        <pc:graphicFrameChg chg="add mod modGraphic">
          <ac:chgData name="Phillips, Nate" userId="1a7ed9a7-6979-4999-8e72-44e838efb909" providerId="ADAL" clId="{0CA3E67B-3AFE-4B68-A101-BFDDB66978FE}" dt="2021-10-18T22:35:49.535" v="7471" actId="1076"/>
          <ac:graphicFrameMkLst>
            <pc:docMk/>
            <pc:sldMk cId="205254323" sldId="382"/>
            <ac:graphicFrameMk id="5" creationId="{658FA22C-432E-4FDB-BE45-5DC5A7D5B642}"/>
          </ac:graphicFrameMkLst>
        </pc:graphicFrameChg>
        <pc:graphicFrameChg chg="add mod modGraphic">
          <ac:chgData name="Phillips, Nate" userId="1a7ed9a7-6979-4999-8e72-44e838efb909" providerId="ADAL" clId="{0CA3E67B-3AFE-4B68-A101-BFDDB66978FE}" dt="2021-10-18T22:38:17.019" v="7517" actId="242"/>
          <ac:graphicFrameMkLst>
            <pc:docMk/>
            <pc:sldMk cId="205254323" sldId="382"/>
            <ac:graphicFrameMk id="9" creationId="{6A7BED87-7067-4569-A0D1-C895ED7FF88C}"/>
          </ac:graphicFrameMkLst>
        </pc:graphicFrameChg>
        <pc:graphicFrameChg chg="add mod modGraphic">
          <ac:chgData name="Phillips, Nate" userId="1a7ed9a7-6979-4999-8e72-44e838efb909" providerId="ADAL" clId="{0CA3E67B-3AFE-4B68-A101-BFDDB66978FE}" dt="2021-10-18T22:40:47.049" v="7552" actId="14100"/>
          <ac:graphicFrameMkLst>
            <pc:docMk/>
            <pc:sldMk cId="205254323" sldId="382"/>
            <ac:graphicFrameMk id="10" creationId="{846FE1B4-3497-44CF-BD39-AFF96EBF132C}"/>
          </ac:graphicFrameMkLst>
        </pc:graphicFrameChg>
      </pc:sldChg>
      <pc:sldChg chg="addSp delSp modSp new mod modAnim">
        <pc:chgData name="Phillips, Nate" userId="1a7ed9a7-6979-4999-8e72-44e838efb909" providerId="ADAL" clId="{0CA3E67B-3AFE-4B68-A101-BFDDB66978FE}" dt="2021-10-15T21:36:44.718" v="7200" actId="14100"/>
        <pc:sldMkLst>
          <pc:docMk/>
          <pc:sldMk cId="1586813206" sldId="383"/>
        </pc:sldMkLst>
        <pc:spChg chg="mod">
          <ac:chgData name="Phillips, Nate" userId="1a7ed9a7-6979-4999-8e72-44e838efb909" providerId="ADAL" clId="{0CA3E67B-3AFE-4B68-A101-BFDDB66978FE}" dt="2021-10-15T21:19:17.368" v="6842" actId="20577"/>
          <ac:spMkLst>
            <pc:docMk/>
            <pc:sldMk cId="1586813206" sldId="383"/>
            <ac:spMk id="2" creationId="{C2BA2493-8FBC-4E99-8284-6E0208557E3F}"/>
          </ac:spMkLst>
        </pc:spChg>
        <pc:spChg chg="mod">
          <ac:chgData name="Phillips, Nate" userId="1a7ed9a7-6979-4999-8e72-44e838efb909" providerId="ADAL" clId="{0CA3E67B-3AFE-4B68-A101-BFDDB66978FE}" dt="2021-10-15T21:23:40.287" v="7118" actId="27636"/>
          <ac:spMkLst>
            <pc:docMk/>
            <pc:sldMk cId="1586813206" sldId="383"/>
            <ac:spMk id="3" creationId="{6103A9ED-4F35-4796-B0D1-5DB75A43C742}"/>
          </ac:spMkLst>
        </pc:spChg>
        <pc:spChg chg="add del">
          <ac:chgData name="Phillips, Nate" userId="1a7ed9a7-6979-4999-8e72-44e838efb909" providerId="ADAL" clId="{0CA3E67B-3AFE-4B68-A101-BFDDB66978FE}" dt="2021-10-15T21:11:19.974" v="6660" actId="478"/>
          <ac:spMkLst>
            <pc:docMk/>
            <pc:sldMk cId="1586813206" sldId="383"/>
            <ac:spMk id="4" creationId="{DDE97AFB-4DFF-4AF3-99D5-AECFD8E18C47}"/>
          </ac:spMkLst>
        </pc:spChg>
        <pc:spChg chg="add mod">
          <ac:chgData name="Phillips, Nate" userId="1a7ed9a7-6979-4999-8e72-44e838efb909" providerId="ADAL" clId="{0CA3E67B-3AFE-4B68-A101-BFDDB66978FE}" dt="2021-10-15T21:23:51.811" v="7119" actId="1076"/>
          <ac:spMkLst>
            <pc:docMk/>
            <pc:sldMk cId="1586813206" sldId="383"/>
            <ac:spMk id="5" creationId="{C23D0D7D-CAD6-41B1-B68A-BA5A7B30F8FF}"/>
          </ac:spMkLst>
        </pc:spChg>
        <pc:spChg chg="add mod">
          <ac:chgData name="Phillips, Nate" userId="1a7ed9a7-6979-4999-8e72-44e838efb909" providerId="ADAL" clId="{0CA3E67B-3AFE-4B68-A101-BFDDB66978FE}" dt="2021-10-15T21:23:51.811" v="7119" actId="1076"/>
          <ac:spMkLst>
            <pc:docMk/>
            <pc:sldMk cId="1586813206" sldId="383"/>
            <ac:spMk id="6" creationId="{1131A0AE-BF61-4F05-A2C3-B65CCF34D91B}"/>
          </ac:spMkLst>
        </pc:spChg>
        <pc:spChg chg="add mod">
          <ac:chgData name="Phillips, Nate" userId="1a7ed9a7-6979-4999-8e72-44e838efb909" providerId="ADAL" clId="{0CA3E67B-3AFE-4B68-A101-BFDDB66978FE}" dt="2021-10-15T21:23:51.811" v="7119" actId="1076"/>
          <ac:spMkLst>
            <pc:docMk/>
            <pc:sldMk cId="1586813206" sldId="383"/>
            <ac:spMk id="7" creationId="{C8627B64-8F8D-4C0F-BEAB-95DB20B7B964}"/>
          </ac:spMkLst>
        </pc:spChg>
        <pc:spChg chg="add mod">
          <ac:chgData name="Phillips, Nate" userId="1a7ed9a7-6979-4999-8e72-44e838efb909" providerId="ADAL" clId="{0CA3E67B-3AFE-4B68-A101-BFDDB66978FE}" dt="2021-10-15T21:23:51.811" v="7119" actId="1076"/>
          <ac:spMkLst>
            <pc:docMk/>
            <pc:sldMk cId="1586813206" sldId="383"/>
            <ac:spMk id="8" creationId="{3DEE51CF-7C73-48C5-9D54-02C43437B524}"/>
          </ac:spMkLst>
        </pc:spChg>
        <pc:spChg chg="add mod">
          <ac:chgData name="Phillips, Nate" userId="1a7ed9a7-6979-4999-8e72-44e838efb909" providerId="ADAL" clId="{0CA3E67B-3AFE-4B68-A101-BFDDB66978FE}" dt="2021-10-15T21:23:51.811" v="7119" actId="1076"/>
          <ac:spMkLst>
            <pc:docMk/>
            <pc:sldMk cId="1586813206" sldId="383"/>
            <ac:spMk id="9" creationId="{E89CFE36-98D1-453D-BD81-6FBB303CCB56}"/>
          </ac:spMkLst>
        </pc:spChg>
        <pc:spChg chg="add mod">
          <ac:chgData name="Phillips, Nate" userId="1a7ed9a7-6979-4999-8e72-44e838efb909" providerId="ADAL" clId="{0CA3E67B-3AFE-4B68-A101-BFDDB66978FE}" dt="2021-10-15T21:23:51.811" v="7119" actId="1076"/>
          <ac:spMkLst>
            <pc:docMk/>
            <pc:sldMk cId="1586813206" sldId="383"/>
            <ac:spMk id="10" creationId="{6C7145EF-65EC-48FA-9865-3565ACB7353E}"/>
          </ac:spMkLst>
        </pc:spChg>
        <pc:spChg chg="add mod">
          <ac:chgData name="Phillips, Nate" userId="1a7ed9a7-6979-4999-8e72-44e838efb909" providerId="ADAL" clId="{0CA3E67B-3AFE-4B68-A101-BFDDB66978FE}" dt="2021-10-15T21:23:51.811" v="7119" actId="1076"/>
          <ac:spMkLst>
            <pc:docMk/>
            <pc:sldMk cId="1586813206" sldId="383"/>
            <ac:spMk id="11" creationId="{842843FF-3C48-4FF6-9E02-F512B2CF7ADA}"/>
          </ac:spMkLst>
        </pc:spChg>
        <pc:spChg chg="add mod">
          <ac:chgData name="Phillips, Nate" userId="1a7ed9a7-6979-4999-8e72-44e838efb909" providerId="ADAL" clId="{0CA3E67B-3AFE-4B68-A101-BFDDB66978FE}" dt="2021-10-15T21:23:51.811" v="7119" actId="1076"/>
          <ac:spMkLst>
            <pc:docMk/>
            <pc:sldMk cId="1586813206" sldId="383"/>
            <ac:spMk id="12" creationId="{43A2EBAF-4E09-4153-831B-8D397443984E}"/>
          </ac:spMkLst>
        </pc:spChg>
        <pc:spChg chg="add mod">
          <ac:chgData name="Phillips, Nate" userId="1a7ed9a7-6979-4999-8e72-44e838efb909" providerId="ADAL" clId="{0CA3E67B-3AFE-4B68-A101-BFDDB66978FE}" dt="2021-10-15T21:23:51.811" v="7119" actId="1076"/>
          <ac:spMkLst>
            <pc:docMk/>
            <pc:sldMk cId="1586813206" sldId="383"/>
            <ac:spMk id="13" creationId="{1F559636-DC32-4E05-8C49-C69E56E13CE3}"/>
          </ac:spMkLst>
        </pc:spChg>
        <pc:spChg chg="add mod">
          <ac:chgData name="Phillips, Nate" userId="1a7ed9a7-6979-4999-8e72-44e838efb909" providerId="ADAL" clId="{0CA3E67B-3AFE-4B68-A101-BFDDB66978FE}" dt="2021-10-15T21:23:51.811" v="7119" actId="1076"/>
          <ac:spMkLst>
            <pc:docMk/>
            <pc:sldMk cId="1586813206" sldId="383"/>
            <ac:spMk id="14" creationId="{E58F9376-7BE1-4AE3-99E2-2DFBE5A05231}"/>
          </ac:spMkLst>
        </pc:spChg>
        <pc:spChg chg="add mod">
          <ac:chgData name="Phillips, Nate" userId="1a7ed9a7-6979-4999-8e72-44e838efb909" providerId="ADAL" clId="{0CA3E67B-3AFE-4B68-A101-BFDDB66978FE}" dt="2021-10-15T21:23:51.811" v="7119" actId="1076"/>
          <ac:spMkLst>
            <pc:docMk/>
            <pc:sldMk cId="1586813206" sldId="383"/>
            <ac:spMk id="15" creationId="{9329A17A-3654-4991-9971-C984D30D46F6}"/>
          </ac:spMkLst>
        </pc:spChg>
        <pc:spChg chg="add mod">
          <ac:chgData name="Phillips, Nate" userId="1a7ed9a7-6979-4999-8e72-44e838efb909" providerId="ADAL" clId="{0CA3E67B-3AFE-4B68-A101-BFDDB66978FE}" dt="2021-10-15T21:23:51.811" v="7119" actId="1076"/>
          <ac:spMkLst>
            <pc:docMk/>
            <pc:sldMk cId="1586813206" sldId="383"/>
            <ac:spMk id="16" creationId="{0C82CF25-47EC-4EBD-B889-2F8077204581}"/>
          </ac:spMkLst>
        </pc:spChg>
        <pc:cxnChg chg="add mod">
          <ac:chgData name="Phillips, Nate" userId="1a7ed9a7-6979-4999-8e72-44e838efb909" providerId="ADAL" clId="{0CA3E67B-3AFE-4B68-A101-BFDDB66978FE}" dt="2021-10-15T21:23:51.811" v="7119" actId="1076"/>
          <ac:cxnSpMkLst>
            <pc:docMk/>
            <pc:sldMk cId="1586813206" sldId="383"/>
            <ac:cxnSpMk id="18" creationId="{258541D6-50F4-49B6-A67F-C97BF7A2159C}"/>
          </ac:cxnSpMkLst>
        </pc:cxnChg>
        <pc:cxnChg chg="add mod">
          <ac:chgData name="Phillips, Nate" userId="1a7ed9a7-6979-4999-8e72-44e838efb909" providerId="ADAL" clId="{0CA3E67B-3AFE-4B68-A101-BFDDB66978FE}" dt="2021-10-15T21:23:51.811" v="7119" actId="1076"/>
          <ac:cxnSpMkLst>
            <pc:docMk/>
            <pc:sldMk cId="1586813206" sldId="383"/>
            <ac:cxnSpMk id="19" creationId="{0F388512-9F5D-4270-93AE-00FB1A57621A}"/>
          </ac:cxnSpMkLst>
        </pc:cxnChg>
        <pc:cxnChg chg="add mod">
          <ac:chgData name="Phillips, Nate" userId="1a7ed9a7-6979-4999-8e72-44e838efb909" providerId="ADAL" clId="{0CA3E67B-3AFE-4B68-A101-BFDDB66978FE}" dt="2021-10-15T21:23:51.811" v="7119" actId="1076"/>
          <ac:cxnSpMkLst>
            <pc:docMk/>
            <pc:sldMk cId="1586813206" sldId="383"/>
            <ac:cxnSpMk id="22" creationId="{F01983DD-0906-4DCD-AFA0-2A7ECCE0AFF8}"/>
          </ac:cxnSpMkLst>
        </pc:cxnChg>
        <pc:cxnChg chg="add mod">
          <ac:chgData name="Phillips, Nate" userId="1a7ed9a7-6979-4999-8e72-44e838efb909" providerId="ADAL" clId="{0CA3E67B-3AFE-4B68-A101-BFDDB66978FE}" dt="2021-10-15T21:23:51.811" v="7119" actId="1076"/>
          <ac:cxnSpMkLst>
            <pc:docMk/>
            <pc:sldMk cId="1586813206" sldId="383"/>
            <ac:cxnSpMk id="25" creationId="{D279B1F0-F90A-46C1-B06D-B36DAC19C583}"/>
          </ac:cxnSpMkLst>
        </pc:cxnChg>
        <pc:cxnChg chg="add mod">
          <ac:chgData name="Phillips, Nate" userId="1a7ed9a7-6979-4999-8e72-44e838efb909" providerId="ADAL" clId="{0CA3E67B-3AFE-4B68-A101-BFDDB66978FE}" dt="2021-10-15T21:23:51.811" v="7119" actId="1076"/>
          <ac:cxnSpMkLst>
            <pc:docMk/>
            <pc:sldMk cId="1586813206" sldId="383"/>
            <ac:cxnSpMk id="28" creationId="{4AFEED3D-EDCD-48AB-BBB1-8C04CB86DCAD}"/>
          </ac:cxnSpMkLst>
        </pc:cxnChg>
        <pc:cxnChg chg="add mod">
          <ac:chgData name="Phillips, Nate" userId="1a7ed9a7-6979-4999-8e72-44e838efb909" providerId="ADAL" clId="{0CA3E67B-3AFE-4B68-A101-BFDDB66978FE}" dt="2021-10-15T21:23:51.811" v="7119" actId="1076"/>
          <ac:cxnSpMkLst>
            <pc:docMk/>
            <pc:sldMk cId="1586813206" sldId="383"/>
            <ac:cxnSpMk id="30" creationId="{9EEC28B6-550B-48B8-93FD-4A9FF8EFC38E}"/>
          </ac:cxnSpMkLst>
        </pc:cxnChg>
        <pc:cxnChg chg="add mod">
          <ac:chgData name="Phillips, Nate" userId="1a7ed9a7-6979-4999-8e72-44e838efb909" providerId="ADAL" clId="{0CA3E67B-3AFE-4B68-A101-BFDDB66978FE}" dt="2021-10-15T21:23:51.811" v="7119" actId="1076"/>
          <ac:cxnSpMkLst>
            <pc:docMk/>
            <pc:sldMk cId="1586813206" sldId="383"/>
            <ac:cxnSpMk id="32" creationId="{235D1E96-0143-41CE-AAF9-989CD4657EAC}"/>
          </ac:cxnSpMkLst>
        </pc:cxnChg>
        <pc:cxnChg chg="add mod">
          <ac:chgData name="Phillips, Nate" userId="1a7ed9a7-6979-4999-8e72-44e838efb909" providerId="ADAL" clId="{0CA3E67B-3AFE-4B68-A101-BFDDB66978FE}" dt="2021-10-15T21:23:51.811" v="7119" actId="1076"/>
          <ac:cxnSpMkLst>
            <pc:docMk/>
            <pc:sldMk cId="1586813206" sldId="383"/>
            <ac:cxnSpMk id="34" creationId="{FB0710C5-F77E-4A4C-B6D3-EA947B3F2C88}"/>
          </ac:cxnSpMkLst>
        </pc:cxnChg>
        <pc:cxnChg chg="add mod">
          <ac:chgData name="Phillips, Nate" userId="1a7ed9a7-6979-4999-8e72-44e838efb909" providerId="ADAL" clId="{0CA3E67B-3AFE-4B68-A101-BFDDB66978FE}" dt="2021-10-15T21:29:44.660" v="7144" actId="14100"/>
          <ac:cxnSpMkLst>
            <pc:docMk/>
            <pc:sldMk cId="1586813206" sldId="383"/>
            <ac:cxnSpMk id="42" creationId="{4C9AF452-C339-440E-96EA-5118306CE124}"/>
          </ac:cxnSpMkLst>
        </pc:cxnChg>
        <pc:cxnChg chg="add mod">
          <ac:chgData name="Phillips, Nate" userId="1a7ed9a7-6979-4999-8e72-44e838efb909" providerId="ADAL" clId="{0CA3E67B-3AFE-4B68-A101-BFDDB66978FE}" dt="2021-10-15T21:31:14.042" v="7152" actId="14100"/>
          <ac:cxnSpMkLst>
            <pc:docMk/>
            <pc:sldMk cId="1586813206" sldId="383"/>
            <ac:cxnSpMk id="44" creationId="{AB12D221-74C7-4400-83A2-E71D02A809AE}"/>
          </ac:cxnSpMkLst>
        </pc:cxnChg>
        <pc:cxnChg chg="add mod">
          <ac:chgData name="Phillips, Nate" userId="1a7ed9a7-6979-4999-8e72-44e838efb909" providerId="ADAL" clId="{0CA3E67B-3AFE-4B68-A101-BFDDB66978FE}" dt="2021-10-15T21:31:17.842" v="7153" actId="14100"/>
          <ac:cxnSpMkLst>
            <pc:docMk/>
            <pc:sldMk cId="1586813206" sldId="383"/>
            <ac:cxnSpMk id="45" creationId="{1597A097-20FE-4C8A-8DE0-D8EAB22F1D24}"/>
          </ac:cxnSpMkLst>
        </pc:cxnChg>
        <pc:cxnChg chg="add mod">
          <ac:chgData name="Phillips, Nate" userId="1a7ed9a7-6979-4999-8e72-44e838efb909" providerId="ADAL" clId="{0CA3E67B-3AFE-4B68-A101-BFDDB66978FE}" dt="2021-10-15T21:31:21.976" v="7154" actId="14100"/>
          <ac:cxnSpMkLst>
            <pc:docMk/>
            <pc:sldMk cId="1586813206" sldId="383"/>
            <ac:cxnSpMk id="46" creationId="{D724A6EA-FBCF-4CA5-89DD-039657DB735E}"/>
          </ac:cxnSpMkLst>
        </pc:cxnChg>
        <pc:cxnChg chg="add mod">
          <ac:chgData name="Phillips, Nate" userId="1a7ed9a7-6979-4999-8e72-44e838efb909" providerId="ADAL" clId="{0CA3E67B-3AFE-4B68-A101-BFDDB66978FE}" dt="2021-10-15T21:31:25.115" v="7155" actId="14100"/>
          <ac:cxnSpMkLst>
            <pc:docMk/>
            <pc:sldMk cId="1586813206" sldId="383"/>
            <ac:cxnSpMk id="47" creationId="{DF4CD248-AA5B-4035-8A69-202FE3740DFB}"/>
          </ac:cxnSpMkLst>
        </pc:cxnChg>
        <pc:cxnChg chg="add mod">
          <ac:chgData name="Phillips, Nate" userId="1a7ed9a7-6979-4999-8e72-44e838efb909" providerId="ADAL" clId="{0CA3E67B-3AFE-4B68-A101-BFDDB66978FE}" dt="2021-10-15T21:31:28.398" v="7156" actId="14100"/>
          <ac:cxnSpMkLst>
            <pc:docMk/>
            <pc:sldMk cId="1586813206" sldId="383"/>
            <ac:cxnSpMk id="48" creationId="{BA5EFC10-4994-405F-A777-86D1A26138E7}"/>
          </ac:cxnSpMkLst>
        </pc:cxnChg>
        <pc:cxnChg chg="add mod">
          <ac:chgData name="Phillips, Nate" userId="1a7ed9a7-6979-4999-8e72-44e838efb909" providerId="ADAL" clId="{0CA3E67B-3AFE-4B68-A101-BFDDB66978FE}" dt="2021-10-15T21:31:31.538" v="7157" actId="14100"/>
          <ac:cxnSpMkLst>
            <pc:docMk/>
            <pc:sldMk cId="1586813206" sldId="383"/>
            <ac:cxnSpMk id="49" creationId="{F123CA15-B9BF-4D0F-866C-84B0E436851C}"/>
          </ac:cxnSpMkLst>
        </pc:cxnChg>
        <pc:cxnChg chg="add mod">
          <ac:chgData name="Phillips, Nate" userId="1a7ed9a7-6979-4999-8e72-44e838efb909" providerId="ADAL" clId="{0CA3E67B-3AFE-4B68-A101-BFDDB66978FE}" dt="2021-10-15T21:31:34.028" v="7158" actId="14100"/>
          <ac:cxnSpMkLst>
            <pc:docMk/>
            <pc:sldMk cId="1586813206" sldId="383"/>
            <ac:cxnSpMk id="50" creationId="{3FF95B2D-E00E-4EF7-86F4-CD4DBBA911A2}"/>
          </ac:cxnSpMkLst>
        </pc:cxnChg>
        <pc:cxnChg chg="add mod">
          <ac:chgData name="Phillips, Nate" userId="1a7ed9a7-6979-4999-8e72-44e838efb909" providerId="ADAL" clId="{0CA3E67B-3AFE-4B68-A101-BFDDB66978FE}" dt="2021-10-15T21:32:33.194" v="7163" actId="14100"/>
          <ac:cxnSpMkLst>
            <pc:docMk/>
            <pc:sldMk cId="1586813206" sldId="383"/>
            <ac:cxnSpMk id="58" creationId="{237F5896-3D6F-48A3-92DA-71B309781C9B}"/>
          </ac:cxnSpMkLst>
        </pc:cxnChg>
        <pc:cxnChg chg="add mod">
          <ac:chgData name="Phillips, Nate" userId="1a7ed9a7-6979-4999-8e72-44e838efb909" providerId="ADAL" clId="{0CA3E67B-3AFE-4B68-A101-BFDDB66978FE}" dt="2021-10-15T21:32:59.700" v="7168" actId="14100"/>
          <ac:cxnSpMkLst>
            <pc:docMk/>
            <pc:sldMk cId="1586813206" sldId="383"/>
            <ac:cxnSpMk id="61" creationId="{0D9088D7-D07A-4884-8332-BFA41B831DEB}"/>
          </ac:cxnSpMkLst>
        </pc:cxnChg>
        <pc:cxnChg chg="add mod">
          <ac:chgData name="Phillips, Nate" userId="1a7ed9a7-6979-4999-8e72-44e838efb909" providerId="ADAL" clId="{0CA3E67B-3AFE-4B68-A101-BFDDB66978FE}" dt="2021-10-15T21:33:04.905" v="7169" actId="14100"/>
          <ac:cxnSpMkLst>
            <pc:docMk/>
            <pc:sldMk cId="1586813206" sldId="383"/>
            <ac:cxnSpMk id="62" creationId="{4F265750-955A-415B-A649-78CDC8B980B1}"/>
          </ac:cxnSpMkLst>
        </pc:cxnChg>
        <pc:cxnChg chg="add mod">
          <ac:chgData name="Phillips, Nate" userId="1a7ed9a7-6979-4999-8e72-44e838efb909" providerId="ADAL" clId="{0CA3E67B-3AFE-4B68-A101-BFDDB66978FE}" dt="2021-10-15T21:33:07.955" v="7170" actId="14100"/>
          <ac:cxnSpMkLst>
            <pc:docMk/>
            <pc:sldMk cId="1586813206" sldId="383"/>
            <ac:cxnSpMk id="63" creationId="{C79C1FC4-2238-4D60-8784-946A0FE37049}"/>
          </ac:cxnSpMkLst>
        </pc:cxnChg>
        <pc:cxnChg chg="add mod">
          <ac:chgData name="Phillips, Nate" userId="1a7ed9a7-6979-4999-8e72-44e838efb909" providerId="ADAL" clId="{0CA3E67B-3AFE-4B68-A101-BFDDB66978FE}" dt="2021-10-15T21:33:10.829" v="7171" actId="14100"/>
          <ac:cxnSpMkLst>
            <pc:docMk/>
            <pc:sldMk cId="1586813206" sldId="383"/>
            <ac:cxnSpMk id="64" creationId="{3156DAF4-CD17-4BDA-8B01-34458EE94D99}"/>
          </ac:cxnSpMkLst>
        </pc:cxnChg>
        <pc:cxnChg chg="add mod">
          <ac:chgData name="Phillips, Nate" userId="1a7ed9a7-6979-4999-8e72-44e838efb909" providerId="ADAL" clId="{0CA3E67B-3AFE-4B68-A101-BFDDB66978FE}" dt="2021-10-15T21:33:13.165" v="7172" actId="14100"/>
          <ac:cxnSpMkLst>
            <pc:docMk/>
            <pc:sldMk cId="1586813206" sldId="383"/>
            <ac:cxnSpMk id="65" creationId="{B9261F02-9E51-477B-A154-592B4B274890}"/>
          </ac:cxnSpMkLst>
        </pc:cxnChg>
        <pc:cxnChg chg="add mod">
          <ac:chgData name="Phillips, Nate" userId="1a7ed9a7-6979-4999-8e72-44e838efb909" providerId="ADAL" clId="{0CA3E67B-3AFE-4B68-A101-BFDDB66978FE}" dt="2021-10-15T21:33:15.421" v="7173" actId="14100"/>
          <ac:cxnSpMkLst>
            <pc:docMk/>
            <pc:sldMk cId="1586813206" sldId="383"/>
            <ac:cxnSpMk id="66" creationId="{FA8F6A60-7546-47D4-81E2-631B1332CF55}"/>
          </ac:cxnSpMkLst>
        </pc:cxnChg>
        <pc:cxnChg chg="add mod">
          <ac:chgData name="Phillips, Nate" userId="1a7ed9a7-6979-4999-8e72-44e838efb909" providerId="ADAL" clId="{0CA3E67B-3AFE-4B68-A101-BFDDB66978FE}" dt="2021-10-15T21:34:07.179" v="7182" actId="14100"/>
          <ac:cxnSpMkLst>
            <pc:docMk/>
            <pc:sldMk cId="1586813206" sldId="383"/>
            <ac:cxnSpMk id="79" creationId="{2EB28EBC-2E72-4587-95C2-49DC57B2DD6C}"/>
          </ac:cxnSpMkLst>
        </pc:cxnChg>
        <pc:cxnChg chg="add mod">
          <ac:chgData name="Phillips, Nate" userId="1a7ed9a7-6979-4999-8e72-44e838efb909" providerId="ADAL" clId="{0CA3E67B-3AFE-4B68-A101-BFDDB66978FE}" dt="2021-10-15T21:36:03.462" v="7195" actId="14100"/>
          <ac:cxnSpMkLst>
            <pc:docMk/>
            <pc:sldMk cId="1586813206" sldId="383"/>
            <ac:cxnSpMk id="81" creationId="{825727D3-E7BE-4226-BE11-69E02A53E40E}"/>
          </ac:cxnSpMkLst>
        </pc:cxnChg>
        <pc:cxnChg chg="add mod">
          <ac:chgData name="Phillips, Nate" userId="1a7ed9a7-6979-4999-8e72-44e838efb909" providerId="ADAL" clId="{0CA3E67B-3AFE-4B68-A101-BFDDB66978FE}" dt="2021-10-15T21:36:11.259" v="7196" actId="14100"/>
          <ac:cxnSpMkLst>
            <pc:docMk/>
            <pc:sldMk cId="1586813206" sldId="383"/>
            <ac:cxnSpMk id="82" creationId="{379FAD16-A72C-44AB-9D52-94758E3F8DC5}"/>
          </ac:cxnSpMkLst>
        </pc:cxnChg>
        <pc:cxnChg chg="add mod">
          <ac:chgData name="Phillips, Nate" userId="1a7ed9a7-6979-4999-8e72-44e838efb909" providerId="ADAL" clId="{0CA3E67B-3AFE-4B68-A101-BFDDB66978FE}" dt="2021-10-15T21:36:18.847" v="7198" actId="14100"/>
          <ac:cxnSpMkLst>
            <pc:docMk/>
            <pc:sldMk cId="1586813206" sldId="383"/>
            <ac:cxnSpMk id="83" creationId="{AE14A696-4127-4655-86BF-069A92C96CAC}"/>
          </ac:cxnSpMkLst>
        </pc:cxnChg>
        <pc:cxnChg chg="add mod">
          <ac:chgData name="Phillips, Nate" userId="1a7ed9a7-6979-4999-8e72-44e838efb909" providerId="ADAL" clId="{0CA3E67B-3AFE-4B68-A101-BFDDB66978FE}" dt="2021-10-15T21:36:14.794" v="7197" actId="14100"/>
          <ac:cxnSpMkLst>
            <pc:docMk/>
            <pc:sldMk cId="1586813206" sldId="383"/>
            <ac:cxnSpMk id="84" creationId="{0B8FC7B5-BE34-4893-A02B-A6E37966AD3C}"/>
          </ac:cxnSpMkLst>
        </pc:cxnChg>
        <pc:cxnChg chg="add mod">
          <ac:chgData name="Phillips, Nate" userId="1a7ed9a7-6979-4999-8e72-44e838efb909" providerId="ADAL" clId="{0CA3E67B-3AFE-4B68-A101-BFDDB66978FE}" dt="2021-10-15T21:36:44.718" v="7200" actId="14100"/>
          <ac:cxnSpMkLst>
            <pc:docMk/>
            <pc:sldMk cId="1586813206" sldId="383"/>
            <ac:cxnSpMk id="85" creationId="{0B71F19C-0360-4746-888C-66F74F556CCF}"/>
          </ac:cxnSpMkLst>
        </pc:cxnChg>
        <pc:cxnChg chg="add mod">
          <ac:chgData name="Phillips, Nate" userId="1a7ed9a7-6979-4999-8e72-44e838efb909" providerId="ADAL" clId="{0CA3E67B-3AFE-4B68-A101-BFDDB66978FE}" dt="2021-10-15T21:36:25.623" v="7199" actId="14100"/>
          <ac:cxnSpMkLst>
            <pc:docMk/>
            <pc:sldMk cId="1586813206" sldId="383"/>
            <ac:cxnSpMk id="90" creationId="{4A7CDE11-5173-4C15-9D5D-55E534AD5239}"/>
          </ac:cxnSpMkLst>
        </pc:cxnChg>
      </pc:sldChg>
      <pc:sldChg chg="addSp delSp modSp new mod modAnim">
        <pc:chgData name="Phillips, Nate" userId="1a7ed9a7-6979-4999-8e72-44e838efb909" providerId="ADAL" clId="{0CA3E67B-3AFE-4B68-A101-BFDDB66978FE}" dt="2021-10-19T15:55:39.299" v="10087"/>
        <pc:sldMkLst>
          <pc:docMk/>
          <pc:sldMk cId="801081033" sldId="384"/>
        </pc:sldMkLst>
        <pc:spChg chg="mod">
          <ac:chgData name="Phillips, Nate" userId="1a7ed9a7-6979-4999-8e72-44e838efb909" providerId="ADAL" clId="{0CA3E67B-3AFE-4B68-A101-BFDDB66978FE}" dt="2021-10-15T15:41:46.170" v="2136" actId="20577"/>
          <ac:spMkLst>
            <pc:docMk/>
            <pc:sldMk cId="801081033" sldId="384"/>
            <ac:spMk id="2" creationId="{725458D6-4409-43FC-A9C4-9072CCD5F3ED}"/>
          </ac:spMkLst>
        </pc:spChg>
        <pc:spChg chg="mod">
          <ac:chgData name="Phillips, Nate" userId="1a7ed9a7-6979-4999-8e72-44e838efb909" providerId="ADAL" clId="{0CA3E67B-3AFE-4B68-A101-BFDDB66978FE}" dt="2021-10-15T15:26:36.979" v="2122" actId="20577"/>
          <ac:spMkLst>
            <pc:docMk/>
            <pc:sldMk cId="801081033" sldId="384"/>
            <ac:spMk id="3" creationId="{53CD5D95-20FA-4D5E-BDB9-CCB1048FA494}"/>
          </ac:spMkLst>
        </pc:spChg>
        <pc:spChg chg="add mod">
          <ac:chgData name="Phillips, Nate" userId="1a7ed9a7-6979-4999-8e72-44e838efb909" providerId="ADAL" clId="{0CA3E67B-3AFE-4B68-A101-BFDDB66978FE}" dt="2021-10-15T15:25:28.419" v="1975"/>
          <ac:spMkLst>
            <pc:docMk/>
            <pc:sldMk cId="801081033" sldId="384"/>
            <ac:spMk id="4" creationId="{617A8010-8B9A-4E4F-A9A5-76AAA0C53457}"/>
          </ac:spMkLst>
        </pc:spChg>
        <pc:picChg chg="add del mod">
          <ac:chgData name="Phillips, Nate" userId="1a7ed9a7-6979-4999-8e72-44e838efb909" providerId="ADAL" clId="{0CA3E67B-3AFE-4B68-A101-BFDDB66978FE}" dt="2021-10-19T15:55:23.336" v="10085" actId="478"/>
          <ac:picMkLst>
            <pc:docMk/>
            <pc:sldMk cId="801081033" sldId="384"/>
            <ac:picMk id="6" creationId="{DFD5EA87-2FB9-4C09-9BBF-1A6D6A659627}"/>
          </ac:picMkLst>
        </pc:picChg>
        <pc:picChg chg="add del mod">
          <ac:chgData name="Phillips, Nate" userId="1a7ed9a7-6979-4999-8e72-44e838efb909" providerId="ADAL" clId="{0CA3E67B-3AFE-4B68-A101-BFDDB66978FE}" dt="2021-10-19T15:55:23.336" v="10085" actId="478"/>
          <ac:picMkLst>
            <pc:docMk/>
            <pc:sldMk cId="801081033" sldId="384"/>
            <ac:picMk id="8" creationId="{C0DE02A6-5420-4C99-B526-DDEDA7AF6BF8}"/>
          </ac:picMkLst>
        </pc:picChg>
        <pc:picChg chg="add del mod">
          <ac:chgData name="Phillips, Nate" userId="1a7ed9a7-6979-4999-8e72-44e838efb909" providerId="ADAL" clId="{0CA3E67B-3AFE-4B68-A101-BFDDB66978FE}" dt="2021-10-19T15:55:23.336" v="10085" actId="478"/>
          <ac:picMkLst>
            <pc:docMk/>
            <pc:sldMk cId="801081033" sldId="384"/>
            <ac:picMk id="10" creationId="{D9C3C5A5-84CC-4EC8-9F3C-B6D6820D693D}"/>
          </ac:picMkLst>
        </pc:picChg>
        <pc:picChg chg="add mod">
          <ac:chgData name="Phillips, Nate" userId="1a7ed9a7-6979-4999-8e72-44e838efb909" providerId="ADAL" clId="{0CA3E67B-3AFE-4B68-A101-BFDDB66978FE}" dt="2021-10-19T15:54:47.463" v="10076" actId="1076"/>
          <ac:picMkLst>
            <pc:docMk/>
            <pc:sldMk cId="801081033" sldId="384"/>
            <ac:picMk id="12" creationId="{C6D03D22-35FD-4880-9CED-E47544423DA9}"/>
          </ac:picMkLst>
        </pc:picChg>
        <pc:picChg chg="add mod">
          <ac:chgData name="Phillips, Nate" userId="1a7ed9a7-6979-4999-8e72-44e838efb909" providerId="ADAL" clId="{0CA3E67B-3AFE-4B68-A101-BFDDB66978FE}" dt="2021-10-19T15:54:54.519" v="10079" actId="1076"/>
          <ac:picMkLst>
            <pc:docMk/>
            <pc:sldMk cId="801081033" sldId="384"/>
            <ac:picMk id="14" creationId="{9F88C309-CB58-4606-B951-9EF40E72FB24}"/>
          </ac:picMkLst>
        </pc:picChg>
        <pc:picChg chg="add mod">
          <ac:chgData name="Phillips, Nate" userId="1a7ed9a7-6979-4999-8e72-44e838efb909" providerId="ADAL" clId="{0CA3E67B-3AFE-4B68-A101-BFDDB66978FE}" dt="2021-10-19T15:55:12.819" v="10084" actId="14100"/>
          <ac:picMkLst>
            <pc:docMk/>
            <pc:sldMk cId="801081033" sldId="384"/>
            <ac:picMk id="15" creationId="{E1CADB33-9A32-4C62-83DA-36BB21B6C31A}"/>
          </ac:picMkLst>
        </pc:picChg>
        <pc:picChg chg="add mod">
          <ac:chgData name="Phillips, Nate" userId="1a7ed9a7-6979-4999-8e72-44e838efb909" providerId="ADAL" clId="{0CA3E67B-3AFE-4B68-A101-BFDDB66978FE}" dt="2021-10-19T15:55:08.511" v="10083" actId="14100"/>
          <ac:picMkLst>
            <pc:docMk/>
            <pc:sldMk cId="801081033" sldId="384"/>
            <ac:picMk id="16" creationId="{EDF6F101-3E6E-439B-B72E-530B1D4C0817}"/>
          </ac:picMkLst>
        </pc:picChg>
        <pc:picChg chg="add mod">
          <ac:chgData name="Phillips, Nate" userId="1a7ed9a7-6979-4999-8e72-44e838efb909" providerId="ADAL" clId="{0CA3E67B-3AFE-4B68-A101-BFDDB66978FE}" dt="2021-10-19T15:55:03.715" v="10082" actId="1076"/>
          <ac:picMkLst>
            <pc:docMk/>
            <pc:sldMk cId="801081033" sldId="384"/>
            <ac:picMk id="17" creationId="{3B2123DC-15F9-4023-AA2F-0FC12474CB91}"/>
          </ac:picMkLst>
        </pc:picChg>
      </pc:sldChg>
      <pc:sldChg chg="addSp delSp modSp new mod modAnim addCm delCm">
        <pc:chgData name="Phillips, Nate" userId="1a7ed9a7-6979-4999-8e72-44e838efb909" providerId="ADAL" clId="{0CA3E67B-3AFE-4B68-A101-BFDDB66978FE}" dt="2021-10-18T23:19:20.349" v="7636"/>
        <pc:sldMkLst>
          <pc:docMk/>
          <pc:sldMk cId="664514477" sldId="385"/>
        </pc:sldMkLst>
        <pc:spChg chg="mod">
          <ac:chgData name="Phillips, Nate" userId="1a7ed9a7-6979-4999-8e72-44e838efb909" providerId="ADAL" clId="{0CA3E67B-3AFE-4B68-A101-BFDDB66978FE}" dt="2021-10-15T15:41:44.078" v="2135" actId="20577"/>
          <ac:spMkLst>
            <pc:docMk/>
            <pc:sldMk cId="664514477" sldId="385"/>
            <ac:spMk id="2" creationId="{F5B5CE17-BD60-4C09-BFC3-E178065D4498}"/>
          </ac:spMkLst>
        </pc:spChg>
        <pc:spChg chg="mod">
          <ac:chgData name="Phillips, Nate" userId="1a7ed9a7-6979-4999-8e72-44e838efb909" providerId="ADAL" clId="{0CA3E67B-3AFE-4B68-A101-BFDDB66978FE}" dt="2021-10-15T15:56:15.166" v="2618" actId="20577"/>
          <ac:spMkLst>
            <pc:docMk/>
            <pc:sldMk cId="664514477" sldId="385"/>
            <ac:spMk id="3" creationId="{0D643F96-66AC-4234-BD46-D9DB9C35A130}"/>
          </ac:spMkLst>
        </pc:spChg>
        <pc:spChg chg="add mod">
          <ac:chgData name="Phillips, Nate" userId="1a7ed9a7-6979-4999-8e72-44e838efb909" providerId="ADAL" clId="{0CA3E67B-3AFE-4B68-A101-BFDDB66978FE}" dt="2021-10-15T16:42:12.540" v="3680" actId="1076"/>
          <ac:spMkLst>
            <pc:docMk/>
            <pc:sldMk cId="664514477" sldId="385"/>
            <ac:spMk id="4" creationId="{A61C3E1C-4E52-4A7C-A0ED-88E4F00B21B8}"/>
          </ac:spMkLst>
        </pc:spChg>
        <pc:spChg chg="add mod">
          <ac:chgData name="Phillips, Nate" userId="1a7ed9a7-6979-4999-8e72-44e838efb909" providerId="ADAL" clId="{0CA3E67B-3AFE-4B68-A101-BFDDB66978FE}" dt="2021-10-15T16:42:19.956" v="3681" actId="1076"/>
          <ac:spMkLst>
            <pc:docMk/>
            <pc:sldMk cId="664514477" sldId="385"/>
            <ac:spMk id="5" creationId="{6FDC180A-5245-4FB1-8BF8-8F53AF0DB668}"/>
          </ac:spMkLst>
        </pc:spChg>
        <pc:spChg chg="add mod">
          <ac:chgData name="Phillips, Nate" userId="1a7ed9a7-6979-4999-8e72-44e838efb909" providerId="ADAL" clId="{0CA3E67B-3AFE-4B68-A101-BFDDB66978FE}" dt="2021-10-15T15:49:40.728" v="2542" actId="1076"/>
          <ac:spMkLst>
            <pc:docMk/>
            <pc:sldMk cId="664514477" sldId="385"/>
            <ac:spMk id="6" creationId="{EC978B75-AE30-47F2-8C6F-157B4896747E}"/>
          </ac:spMkLst>
        </pc:spChg>
        <pc:spChg chg="add del mod">
          <ac:chgData name="Phillips, Nate" userId="1a7ed9a7-6979-4999-8e72-44e838efb909" providerId="ADAL" clId="{0CA3E67B-3AFE-4B68-A101-BFDDB66978FE}" dt="2021-10-15T15:51:37.873" v="2551" actId="478"/>
          <ac:spMkLst>
            <pc:docMk/>
            <pc:sldMk cId="664514477" sldId="385"/>
            <ac:spMk id="7" creationId="{4BD9D1A4-3836-40B7-8BC8-48BEB8B27743}"/>
          </ac:spMkLst>
        </pc:spChg>
        <pc:spChg chg="add mod">
          <ac:chgData name="Phillips, Nate" userId="1a7ed9a7-6979-4999-8e72-44e838efb909" providerId="ADAL" clId="{0CA3E67B-3AFE-4B68-A101-BFDDB66978FE}" dt="2021-10-15T15:55:26.944" v="2586" actId="1076"/>
          <ac:spMkLst>
            <pc:docMk/>
            <pc:sldMk cId="664514477" sldId="385"/>
            <ac:spMk id="8" creationId="{54E3CCCC-ECD0-4839-9281-5452D571CD75}"/>
          </ac:spMkLst>
        </pc:spChg>
        <pc:cxnChg chg="add del mod">
          <ac:chgData name="Phillips, Nate" userId="1a7ed9a7-6979-4999-8e72-44e838efb909" providerId="ADAL" clId="{0CA3E67B-3AFE-4B68-A101-BFDDB66978FE}" dt="2021-10-15T21:52:54.283" v="7208" actId="11529"/>
          <ac:cxnSpMkLst>
            <pc:docMk/>
            <pc:sldMk cId="664514477" sldId="385"/>
            <ac:cxnSpMk id="10" creationId="{0506B8DC-557D-49F2-A245-4FD2C98EA0FD}"/>
          </ac:cxnSpMkLst>
        </pc:cxnChg>
        <pc:cxnChg chg="add del mod">
          <ac:chgData name="Phillips, Nate" userId="1a7ed9a7-6979-4999-8e72-44e838efb909" providerId="ADAL" clId="{0CA3E67B-3AFE-4B68-A101-BFDDB66978FE}" dt="2021-10-15T21:52:53.429" v="7206"/>
          <ac:cxnSpMkLst>
            <pc:docMk/>
            <pc:sldMk cId="664514477" sldId="385"/>
            <ac:cxnSpMk id="11" creationId="{56B1ED35-66CF-4822-823D-C99F45A5B751}"/>
          </ac:cxnSpMkLst>
        </pc:cxnChg>
      </pc:sldChg>
      <pc:sldChg chg="addSp modSp new mod modAnim">
        <pc:chgData name="Phillips, Nate" userId="1a7ed9a7-6979-4999-8e72-44e838efb909" providerId="ADAL" clId="{0CA3E67B-3AFE-4B68-A101-BFDDB66978FE}" dt="2021-10-19T16:02:29.128" v="10235"/>
        <pc:sldMkLst>
          <pc:docMk/>
          <pc:sldMk cId="3741979520" sldId="386"/>
        </pc:sldMkLst>
        <pc:spChg chg="mod">
          <ac:chgData name="Phillips, Nate" userId="1a7ed9a7-6979-4999-8e72-44e838efb909" providerId="ADAL" clId="{0CA3E67B-3AFE-4B68-A101-BFDDB66978FE}" dt="2021-10-15T16:01:15.486" v="2656" actId="404"/>
          <ac:spMkLst>
            <pc:docMk/>
            <pc:sldMk cId="3741979520" sldId="386"/>
            <ac:spMk id="2" creationId="{1306B646-6BA7-4DE4-9A7A-4A6944CBD8D2}"/>
          </ac:spMkLst>
        </pc:spChg>
        <pc:spChg chg="mod">
          <ac:chgData name="Phillips, Nate" userId="1a7ed9a7-6979-4999-8e72-44e838efb909" providerId="ADAL" clId="{0CA3E67B-3AFE-4B68-A101-BFDDB66978FE}" dt="2021-10-15T16:15:23.830" v="3358" actId="20577"/>
          <ac:spMkLst>
            <pc:docMk/>
            <pc:sldMk cId="3741979520" sldId="386"/>
            <ac:spMk id="3" creationId="{F7F57793-9E2E-4456-AEA9-ED4F14072376}"/>
          </ac:spMkLst>
        </pc:spChg>
        <pc:spChg chg="add mod">
          <ac:chgData name="Phillips, Nate" userId="1a7ed9a7-6979-4999-8e72-44e838efb909" providerId="ADAL" clId="{0CA3E67B-3AFE-4B68-A101-BFDDB66978FE}" dt="2021-10-15T16:01:49.771" v="2680"/>
          <ac:spMkLst>
            <pc:docMk/>
            <pc:sldMk cId="3741979520" sldId="386"/>
            <ac:spMk id="4" creationId="{9905B21C-DB8D-47ED-B523-9CFD92DF0888}"/>
          </ac:spMkLst>
        </pc:spChg>
        <pc:picChg chg="add mod">
          <ac:chgData name="Phillips, Nate" userId="1a7ed9a7-6979-4999-8e72-44e838efb909" providerId="ADAL" clId="{0CA3E67B-3AFE-4B68-A101-BFDDB66978FE}" dt="2021-10-19T16:02:18.257" v="10232" actId="1076"/>
          <ac:picMkLst>
            <pc:docMk/>
            <pc:sldMk cId="3741979520" sldId="386"/>
            <ac:picMk id="6" creationId="{E9F92BA8-84F6-4F95-AFEB-60F83B211659}"/>
          </ac:picMkLst>
        </pc:picChg>
      </pc:sldChg>
      <pc:sldChg chg="addSp delSp modSp add mod modAnim modShow">
        <pc:chgData name="Phillips, Nate" userId="1a7ed9a7-6979-4999-8e72-44e838efb909" providerId="ADAL" clId="{0CA3E67B-3AFE-4B68-A101-BFDDB66978FE}" dt="2021-10-19T15:39:57.212" v="10006" actId="729"/>
        <pc:sldMkLst>
          <pc:docMk/>
          <pc:sldMk cId="4195202866" sldId="387"/>
        </pc:sldMkLst>
        <pc:spChg chg="mod">
          <ac:chgData name="Phillips, Nate" userId="1a7ed9a7-6979-4999-8e72-44e838efb909" providerId="ADAL" clId="{0CA3E67B-3AFE-4B68-A101-BFDDB66978FE}" dt="2021-10-15T16:16:30.478" v="3371" actId="20577"/>
          <ac:spMkLst>
            <pc:docMk/>
            <pc:sldMk cId="4195202866" sldId="387"/>
            <ac:spMk id="2" creationId="{F5B5CE17-BD60-4C09-BFC3-E178065D4498}"/>
          </ac:spMkLst>
        </pc:spChg>
        <pc:spChg chg="mod">
          <ac:chgData name="Phillips, Nate" userId="1a7ed9a7-6979-4999-8e72-44e838efb909" providerId="ADAL" clId="{0CA3E67B-3AFE-4B68-A101-BFDDB66978FE}" dt="2021-10-15T16:20:53.923" v="3539" actId="14100"/>
          <ac:spMkLst>
            <pc:docMk/>
            <pc:sldMk cId="4195202866" sldId="387"/>
            <ac:spMk id="3" creationId="{0D643F96-66AC-4234-BD46-D9DB9C35A130}"/>
          </ac:spMkLst>
        </pc:spChg>
        <pc:spChg chg="mod">
          <ac:chgData name="Phillips, Nate" userId="1a7ed9a7-6979-4999-8e72-44e838efb909" providerId="ADAL" clId="{0CA3E67B-3AFE-4B68-A101-BFDDB66978FE}" dt="2021-10-15T16:42:53.400" v="3683" actId="1076"/>
          <ac:spMkLst>
            <pc:docMk/>
            <pc:sldMk cId="4195202866" sldId="387"/>
            <ac:spMk id="4" creationId="{A61C3E1C-4E52-4A7C-A0ED-88E4F00B21B8}"/>
          </ac:spMkLst>
        </pc:spChg>
        <pc:spChg chg="del">
          <ac:chgData name="Phillips, Nate" userId="1a7ed9a7-6979-4999-8e72-44e838efb909" providerId="ADAL" clId="{0CA3E67B-3AFE-4B68-A101-BFDDB66978FE}" dt="2021-10-15T16:42:47.450" v="3682" actId="478"/>
          <ac:spMkLst>
            <pc:docMk/>
            <pc:sldMk cId="4195202866" sldId="387"/>
            <ac:spMk id="5" creationId="{6FDC180A-5245-4FB1-8BF8-8F53AF0DB668}"/>
          </ac:spMkLst>
        </pc:spChg>
        <pc:spChg chg="mod">
          <ac:chgData name="Phillips, Nate" userId="1a7ed9a7-6979-4999-8e72-44e838efb909" providerId="ADAL" clId="{0CA3E67B-3AFE-4B68-A101-BFDDB66978FE}" dt="2021-10-15T16:43:07.529" v="3684" actId="1076"/>
          <ac:spMkLst>
            <pc:docMk/>
            <pc:sldMk cId="4195202866" sldId="387"/>
            <ac:spMk id="6" creationId="{EC978B75-AE30-47F2-8C6F-157B4896747E}"/>
          </ac:spMkLst>
        </pc:spChg>
        <pc:spChg chg="add mod ord">
          <ac:chgData name="Phillips, Nate" userId="1a7ed9a7-6979-4999-8e72-44e838efb909" providerId="ADAL" clId="{0CA3E67B-3AFE-4B68-A101-BFDDB66978FE}" dt="2021-10-15T16:40:44.103" v="3658" actId="20577"/>
          <ac:spMkLst>
            <pc:docMk/>
            <pc:sldMk cId="4195202866" sldId="387"/>
            <ac:spMk id="9" creationId="{4388A940-DAF5-4654-85BD-A98CF13595EE}"/>
          </ac:spMkLst>
        </pc:spChg>
      </pc:sldChg>
      <pc:sldChg chg="addSp modSp new mod modAnim">
        <pc:chgData name="Phillips, Nate" userId="1a7ed9a7-6979-4999-8e72-44e838efb909" providerId="ADAL" clId="{0CA3E67B-3AFE-4B68-A101-BFDDB66978FE}" dt="2021-10-18T23:22:47.191" v="7648"/>
        <pc:sldMkLst>
          <pc:docMk/>
          <pc:sldMk cId="3198687863" sldId="388"/>
        </pc:sldMkLst>
        <pc:spChg chg="mod">
          <ac:chgData name="Phillips, Nate" userId="1a7ed9a7-6979-4999-8e72-44e838efb909" providerId="ADAL" clId="{0CA3E67B-3AFE-4B68-A101-BFDDB66978FE}" dt="2021-10-15T16:43:15.546" v="3697" actId="20577"/>
          <ac:spMkLst>
            <pc:docMk/>
            <pc:sldMk cId="3198687863" sldId="388"/>
            <ac:spMk id="2" creationId="{84FD6CC2-B83A-406F-9103-F9D47C36B2F2}"/>
          </ac:spMkLst>
        </pc:spChg>
        <pc:spChg chg="mod">
          <ac:chgData name="Phillips, Nate" userId="1a7ed9a7-6979-4999-8e72-44e838efb909" providerId="ADAL" clId="{0CA3E67B-3AFE-4B68-A101-BFDDB66978FE}" dt="2021-10-15T16:47:36.055" v="3952"/>
          <ac:spMkLst>
            <pc:docMk/>
            <pc:sldMk cId="3198687863" sldId="388"/>
            <ac:spMk id="3" creationId="{2D0C7A1D-1855-468E-BB63-0D1DCF9026AB}"/>
          </ac:spMkLst>
        </pc:spChg>
        <pc:graphicFrameChg chg="add mod modGraphic">
          <ac:chgData name="Phillips, Nate" userId="1a7ed9a7-6979-4999-8e72-44e838efb909" providerId="ADAL" clId="{0CA3E67B-3AFE-4B68-A101-BFDDB66978FE}" dt="2021-10-15T16:46:17.414" v="3924" actId="14100"/>
          <ac:graphicFrameMkLst>
            <pc:docMk/>
            <pc:sldMk cId="3198687863" sldId="388"/>
            <ac:graphicFrameMk id="4" creationId="{EFF8C12E-6316-4E33-8D84-23F1F529CE84}"/>
          </ac:graphicFrameMkLst>
        </pc:graphicFrameChg>
      </pc:sldChg>
      <pc:sldChg chg="addSp delSp modSp new mod ord modAnim">
        <pc:chgData name="Phillips, Nate" userId="1a7ed9a7-6979-4999-8e72-44e838efb909" providerId="ADAL" clId="{0CA3E67B-3AFE-4B68-A101-BFDDB66978FE}" dt="2021-10-19T15:39:18.319" v="10005"/>
        <pc:sldMkLst>
          <pc:docMk/>
          <pc:sldMk cId="2801001284" sldId="389"/>
        </pc:sldMkLst>
        <pc:spChg chg="mod">
          <ac:chgData name="Phillips, Nate" userId="1a7ed9a7-6979-4999-8e72-44e838efb909" providerId="ADAL" clId="{0CA3E67B-3AFE-4B68-A101-BFDDB66978FE}" dt="2021-10-15T16:48:13.938" v="3965" actId="20577"/>
          <ac:spMkLst>
            <pc:docMk/>
            <pc:sldMk cId="2801001284" sldId="389"/>
            <ac:spMk id="2" creationId="{09133BC1-89AE-4E10-9306-807FCEA046E3}"/>
          </ac:spMkLst>
        </pc:spChg>
        <pc:spChg chg="mod">
          <ac:chgData name="Phillips, Nate" userId="1a7ed9a7-6979-4999-8e72-44e838efb909" providerId="ADAL" clId="{0CA3E67B-3AFE-4B68-A101-BFDDB66978FE}" dt="2021-10-15T17:21:46.804" v="5097" actId="207"/>
          <ac:spMkLst>
            <pc:docMk/>
            <pc:sldMk cId="2801001284" sldId="389"/>
            <ac:spMk id="3" creationId="{18B9E06A-5100-40A0-B54B-7F62D28F92C6}"/>
          </ac:spMkLst>
        </pc:spChg>
        <pc:spChg chg="add mod">
          <ac:chgData name="Phillips, Nate" userId="1a7ed9a7-6979-4999-8e72-44e838efb909" providerId="ADAL" clId="{0CA3E67B-3AFE-4B68-A101-BFDDB66978FE}" dt="2021-10-15T17:18:57.828" v="5069" actId="1076"/>
          <ac:spMkLst>
            <pc:docMk/>
            <pc:sldMk cId="2801001284" sldId="389"/>
            <ac:spMk id="7" creationId="{F54FB8C3-A191-4938-A845-976F6D222F95}"/>
          </ac:spMkLst>
        </pc:spChg>
        <pc:spChg chg="add mod modVis">
          <ac:chgData name="Phillips, Nate" userId="1a7ed9a7-6979-4999-8e72-44e838efb909" providerId="ADAL" clId="{0CA3E67B-3AFE-4B68-A101-BFDDB66978FE}" dt="2021-10-18T23:23:56.041" v="7657" actId="14430"/>
          <ac:spMkLst>
            <pc:docMk/>
            <pc:sldMk cId="2801001284" sldId="389"/>
            <ac:spMk id="8" creationId="{228EB65E-2D9D-48C5-8CF5-C4E2EC6C72B1}"/>
          </ac:spMkLst>
        </pc:spChg>
        <pc:spChg chg="add del">
          <ac:chgData name="Phillips, Nate" userId="1a7ed9a7-6979-4999-8e72-44e838efb909" providerId="ADAL" clId="{0CA3E67B-3AFE-4B68-A101-BFDDB66978FE}" dt="2021-10-15T19:40:02.659" v="5552" actId="478"/>
          <ac:spMkLst>
            <pc:docMk/>
            <pc:sldMk cId="2801001284" sldId="389"/>
            <ac:spMk id="9" creationId="{7E9C18B6-11E9-4FE6-97D3-8BFCA1DBAABD}"/>
          </ac:spMkLst>
        </pc:spChg>
        <pc:spChg chg="add mod modVis">
          <ac:chgData name="Phillips, Nate" userId="1a7ed9a7-6979-4999-8e72-44e838efb909" providerId="ADAL" clId="{0CA3E67B-3AFE-4B68-A101-BFDDB66978FE}" dt="2021-10-18T23:23:54.194" v="7656" actId="14430"/>
          <ac:spMkLst>
            <pc:docMk/>
            <pc:sldMk cId="2801001284" sldId="389"/>
            <ac:spMk id="10" creationId="{495F6D64-0AC2-4B76-8305-6A81E6E6E79A}"/>
          </ac:spMkLst>
        </pc:spChg>
        <pc:graphicFrameChg chg="add mod modGraphic">
          <ac:chgData name="Phillips, Nate" userId="1a7ed9a7-6979-4999-8e72-44e838efb909" providerId="ADAL" clId="{0CA3E67B-3AFE-4B68-A101-BFDDB66978FE}" dt="2021-10-15T19:27:07.736" v="5158" actId="1076"/>
          <ac:graphicFrameMkLst>
            <pc:docMk/>
            <pc:sldMk cId="2801001284" sldId="389"/>
            <ac:graphicFrameMk id="4" creationId="{7A4FEBCD-5842-4CB0-B76E-58FC14867A5C}"/>
          </ac:graphicFrameMkLst>
        </pc:graphicFrameChg>
        <pc:graphicFrameChg chg="add del mod modGraphic">
          <ac:chgData name="Phillips, Nate" userId="1a7ed9a7-6979-4999-8e72-44e838efb909" providerId="ADAL" clId="{0CA3E67B-3AFE-4B68-A101-BFDDB66978FE}" dt="2021-10-15T17:02:29.449" v="4661" actId="478"/>
          <ac:graphicFrameMkLst>
            <pc:docMk/>
            <pc:sldMk cId="2801001284" sldId="389"/>
            <ac:graphicFrameMk id="5" creationId="{8B80A5E6-4069-40DD-A4FF-670FF8435DBC}"/>
          </ac:graphicFrameMkLst>
        </pc:graphicFrameChg>
        <pc:graphicFrameChg chg="add mod modGraphic">
          <ac:chgData name="Phillips, Nate" userId="1a7ed9a7-6979-4999-8e72-44e838efb909" providerId="ADAL" clId="{0CA3E67B-3AFE-4B68-A101-BFDDB66978FE}" dt="2021-10-15T19:55:43.250" v="6119" actId="20577"/>
          <ac:graphicFrameMkLst>
            <pc:docMk/>
            <pc:sldMk cId="2801001284" sldId="389"/>
            <ac:graphicFrameMk id="6" creationId="{6AE0F978-D8B4-4DEC-8835-52BF793FEE64}"/>
          </ac:graphicFrameMkLst>
        </pc:graphicFrameChg>
      </pc:sldChg>
      <pc:sldChg chg="addSp delSp modSp add mod ord">
        <pc:chgData name="Phillips, Nate" userId="1a7ed9a7-6979-4999-8e72-44e838efb909" providerId="ADAL" clId="{0CA3E67B-3AFE-4B68-A101-BFDDB66978FE}" dt="2021-10-19T15:40:05.333" v="10008"/>
        <pc:sldMkLst>
          <pc:docMk/>
          <pc:sldMk cId="3244882136" sldId="390"/>
        </pc:sldMkLst>
        <pc:spChg chg="mod">
          <ac:chgData name="Phillips, Nate" userId="1a7ed9a7-6979-4999-8e72-44e838efb909" providerId="ADAL" clId="{0CA3E67B-3AFE-4B68-A101-BFDDB66978FE}" dt="2021-10-15T19:49:47.715" v="5834" actId="207"/>
          <ac:spMkLst>
            <pc:docMk/>
            <pc:sldMk cId="3244882136" sldId="390"/>
            <ac:spMk id="3" creationId="{2D0C7A1D-1855-468E-BB63-0D1DCF9026AB}"/>
          </ac:spMkLst>
        </pc:spChg>
        <pc:spChg chg="add del">
          <ac:chgData name="Phillips, Nate" userId="1a7ed9a7-6979-4999-8e72-44e838efb909" providerId="ADAL" clId="{0CA3E67B-3AFE-4B68-A101-BFDDB66978FE}" dt="2021-10-15T19:46:32.504" v="5753" actId="11529"/>
          <ac:spMkLst>
            <pc:docMk/>
            <pc:sldMk cId="3244882136" sldId="390"/>
            <ac:spMk id="7" creationId="{2C45178F-C840-4032-8DD7-EC141121BF59}"/>
          </ac:spMkLst>
        </pc:spChg>
        <pc:spChg chg="add mod">
          <ac:chgData name="Phillips, Nate" userId="1a7ed9a7-6979-4999-8e72-44e838efb909" providerId="ADAL" clId="{0CA3E67B-3AFE-4B68-A101-BFDDB66978FE}" dt="2021-10-15T19:48:35.632" v="5781" actId="207"/>
          <ac:spMkLst>
            <pc:docMk/>
            <pc:sldMk cId="3244882136" sldId="390"/>
            <ac:spMk id="13" creationId="{EB20940D-9BF2-42CC-9B05-8B9432AD6B3A}"/>
          </ac:spMkLst>
        </pc:spChg>
        <pc:spChg chg="add mod">
          <ac:chgData name="Phillips, Nate" userId="1a7ed9a7-6979-4999-8e72-44e838efb909" providerId="ADAL" clId="{0CA3E67B-3AFE-4B68-A101-BFDDB66978FE}" dt="2021-10-15T19:49:15.519" v="5830" actId="207"/>
          <ac:spMkLst>
            <pc:docMk/>
            <pc:sldMk cId="3244882136" sldId="390"/>
            <ac:spMk id="14" creationId="{0FA3E8A5-B744-4878-A7BE-91DC14220B98}"/>
          </ac:spMkLst>
        </pc:spChg>
        <pc:graphicFrameChg chg="del modGraphic">
          <ac:chgData name="Phillips, Nate" userId="1a7ed9a7-6979-4999-8e72-44e838efb909" providerId="ADAL" clId="{0CA3E67B-3AFE-4B68-A101-BFDDB66978FE}" dt="2021-10-15T19:40:37.664" v="5560" actId="478"/>
          <ac:graphicFrameMkLst>
            <pc:docMk/>
            <pc:sldMk cId="3244882136" sldId="390"/>
            <ac:graphicFrameMk id="4" creationId="{EFF8C12E-6316-4E33-8D84-23F1F529CE84}"/>
          </ac:graphicFrameMkLst>
        </pc:graphicFrameChg>
        <pc:cxnChg chg="add del">
          <ac:chgData name="Phillips, Nate" userId="1a7ed9a7-6979-4999-8e72-44e838efb909" providerId="ADAL" clId="{0CA3E67B-3AFE-4B68-A101-BFDDB66978FE}" dt="2021-10-15T19:46:26.906" v="5751" actId="11529"/>
          <ac:cxnSpMkLst>
            <pc:docMk/>
            <pc:sldMk cId="3244882136" sldId="390"/>
            <ac:cxnSpMk id="6" creationId="{85AFEC70-C9B5-46C7-8C6B-53CEF3711CC9}"/>
          </ac:cxnSpMkLst>
        </pc:cxnChg>
        <pc:cxnChg chg="add mod">
          <ac:chgData name="Phillips, Nate" userId="1a7ed9a7-6979-4999-8e72-44e838efb909" providerId="ADAL" clId="{0CA3E67B-3AFE-4B68-A101-BFDDB66978FE}" dt="2021-10-15T19:47:56.243" v="5762" actId="208"/>
          <ac:cxnSpMkLst>
            <pc:docMk/>
            <pc:sldMk cId="3244882136" sldId="390"/>
            <ac:cxnSpMk id="9" creationId="{031C51F9-D6FC-4FBF-947E-A3E4861FD920}"/>
          </ac:cxnSpMkLst>
        </pc:cxnChg>
        <pc:cxnChg chg="add mod">
          <ac:chgData name="Phillips, Nate" userId="1a7ed9a7-6979-4999-8e72-44e838efb909" providerId="ADAL" clId="{0CA3E67B-3AFE-4B68-A101-BFDDB66978FE}" dt="2021-10-15T19:48:16.883" v="5767" actId="208"/>
          <ac:cxnSpMkLst>
            <pc:docMk/>
            <pc:sldMk cId="3244882136" sldId="390"/>
            <ac:cxnSpMk id="11" creationId="{D7D61E1B-0A42-470E-B497-CEBFA4A00F44}"/>
          </ac:cxnSpMkLst>
        </pc:cxnChg>
      </pc:sldChg>
      <pc:sldChg chg="addSp modSp new mod modAnim">
        <pc:chgData name="Phillips, Nate" userId="1a7ed9a7-6979-4999-8e72-44e838efb909" providerId="ADAL" clId="{0CA3E67B-3AFE-4B68-A101-BFDDB66978FE}" dt="2021-10-19T15:07:34.469" v="9280" actId="113"/>
        <pc:sldMkLst>
          <pc:docMk/>
          <pc:sldMk cId="714461591" sldId="391"/>
        </pc:sldMkLst>
        <pc:spChg chg="mod">
          <ac:chgData name="Phillips, Nate" userId="1a7ed9a7-6979-4999-8e72-44e838efb909" providerId="ADAL" clId="{0CA3E67B-3AFE-4B68-A101-BFDDB66978FE}" dt="2021-10-15T19:52:17.549" v="5848" actId="20577"/>
          <ac:spMkLst>
            <pc:docMk/>
            <pc:sldMk cId="714461591" sldId="391"/>
            <ac:spMk id="2" creationId="{9D239703-5204-4ABC-B716-1624D478FB1B}"/>
          </ac:spMkLst>
        </pc:spChg>
        <pc:spChg chg="mod">
          <ac:chgData name="Phillips, Nate" userId="1a7ed9a7-6979-4999-8e72-44e838efb909" providerId="ADAL" clId="{0CA3E67B-3AFE-4B68-A101-BFDDB66978FE}" dt="2021-10-19T15:07:34.469" v="9280" actId="113"/>
          <ac:spMkLst>
            <pc:docMk/>
            <pc:sldMk cId="714461591" sldId="391"/>
            <ac:spMk id="3" creationId="{81D85EBA-EF67-44F4-853B-2128234616F9}"/>
          </ac:spMkLst>
        </pc:spChg>
        <pc:spChg chg="add mod">
          <ac:chgData name="Phillips, Nate" userId="1a7ed9a7-6979-4999-8e72-44e838efb909" providerId="ADAL" clId="{0CA3E67B-3AFE-4B68-A101-BFDDB66978FE}" dt="2021-10-15T19:59:00.606" v="6218" actId="20577"/>
          <ac:spMkLst>
            <pc:docMk/>
            <pc:sldMk cId="714461591" sldId="391"/>
            <ac:spMk id="4" creationId="{F51A91F3-AA2A-43AB-8ECA-3767823AB10C}"/>
          </ac:spMkLst>
        </pc:spChg>
      </pc:sldChg>
      <pc:sldChg chg="modSp new mod modShow">
        <pc:chgData name="Phillips, Nate" userId="1a7ed9a7-6979-4999-8e72-44e838efb909" providerId="ADAL" clId="{0CA3E67B-3AFE-4B68-A101-BFDDB66978FE}" dt="2021-10-19T15:02:13.271" v="9248" actId="729"/>
        <pc:sldMkLst>
          <pc:docMk/>
          <pc:sldMk cId="1493633847" sldId="392"/>
        </pc:sldMkLst>
        <pc:spChg chg="mod">
          <ac:chgData name="Phillips, Nate" userId="1a7ed9a7-6979-4999-8e72-44e838efb909" providerId="ADAL" clId="{0CA3E67B-3AFE-4B68-A101-BFDDB66978FE}" dt="2021-10-15T20:14:59.224" v="6269" actId="20577"/>
          <ac:spMkLst>
            <pc:docMk/>
            <pc:sldMk cId="1493633847" sldId="392"/>
            <ac:spMk id="2" creationId="{C1FCB750-7C77-4305-86D2-A07C3FABFB95}"/>
          </ac:spMkLst>
        </pc:spChg>
        <pc:spChg chg="mod">
          <ac:chgData name="Phillips, Nate" userId="1a7ed9a7-6979-4999-8e72-44e838efb909" providerId="ADAL" clId="{0CA3E67B-3AFE-4B68-A101-BFDDB66978FE}" dt="2021-10-15T20:15:03.856" v="6287" actId="20577"/>
          <ac:spMkLst>
            <pc:docMk/>
            <pc:sldMk cId="1493633847" sldId="392"/>
            <ac:spMk id="3" creationId="{87000386-2AD4-4670-94F6-06C70384CA23}"/>
          </ac:spMkLst>
        </pc:spChg>
      </pc:sldChg>
      <pc:sldChg chg="addSp delSp modSp new mod modAnim">
        <pc:chgData name="Phillips, Nate" userId="1a7ed9a7-6979-4999-8e72-44e838efb909" providerId="ADAL" clId="{0CA3E67B-3AFE-4B68-A101-BFDDB66978FE}" dt="2021-10-19T15:02:35.133" v="9252"/>
        <pc:sldMkLst>
          <pc:docMk/>
          <pc:sldMk cId="1215597231" sldId="393"/>
        </pc:sldMkLst>
        <pc:spChg chg="mod">
          <ac:chgData name="Phillips, Nate" userId="1a7ed9a7-6979-4999-8e72-44e838efb909" providerId="ADAL" clId="{0CA3E67B-3AFE-4B68-A101-BFDDB66978FE}" dt="2021-10-15T20:29:53.200" v="6324" actId="20577"/>
          <ac:spMkLst>
            <pc:docMk/>
            <pc:sldMk cId="1215597231" sldId="393"/>
            <ac:spMk id="2" creationId="{3801F897-04D1-4128-8F29-87E0DC063DF4}"/>
          </ac:spMkLst>
        </pc:spChg>
        <pc:spChg chg="mod">
          <ac:chgData name="Phillips, Nate" userId="1a7ed9a7-6979-4999-8e72-44e838efb909" providerId="ADAL" clId="{0CA3E67B-3AFE-4B68-A101-BFDDB66978FE}" dt="2021-10-19T14:41:33.829" v="8783" actId="20577"/>
          <ac:spMkLst>
            <pc:docMk/>
            <pc:sldMk cId="1215597231" sldId="393"/>
            <ac:spMk id="3" creationId="{3FD63544-333B-4B42-A24A-FC4CA6C08BAA}"/>
          </ac:spMkLst>
        </pc:spChg>
        <pc:spChg chg="add del">
          <ac:chgData name="Phillips, Nate" userId="1a7ed9a7-6979-4999-8e72-44e838efb909" providerId="ADAL" clId="{0CA3E67B-3AFE-4B68-A101-BFDDB66978FE}" dt="2021-10-19T14:40:37.436" v="8714" actId="22"/>
          <ac:spMkLst>
            <pc:docMk/>
            <pc:sldMk cId="1215597231" sldId="393"/>
            <ac:spMk id="5" creationId="{A6B15A75-B257-4D96-ACE0-511C80F02083}"/>
          </ac:spMkLst>
        </pc:spChg>
        <pc:spChg chg="add mod">
          <ac:chgData name="Phillips, Nate" userId="1a7ed9a7-6979-4999-8e72-44e838efb909" providerId="ADAL" clId="{0CA3E67B-3AFE-4B68-A101-BFDDB66978FE}" dt="2021-10-19T14:40:44.811" v="8715"/>
          <ac:spMkLst>
            <pc:docMk/>
            <pc:sldMk cId="1215597231" sldId="393"/>
            <ac:spMk id="6" creationId="{F7E64EE7-0D21-4B83-ABA3-B5BE322748BA}"/>
          </ac:spMkLst>
        </pc:spChg>
        <pc:spChg chg="add mod">
          <ac:chgData name="Phillips, Nate" userId="1a7ed9a7-6979-4999-8e72-44e838efb909" providerId="ADAL" clId="{0CA3E67B-3AFE-4B68-A101-BFDDB66978FE}" dt="2021-10-19T14:42:26.257" v="8857" actId="1076"/>
          <ac:spMkLst>
            <pc:docMk/>
            <pc:sldMk cId="1215597231" sldId="393"/>
            <ac:spMk id="7" creationId="{EF490666-EB37-49D7-83BF-DA7153971024}"/>
          </ac:spMkLst>
        </pc:spChg>
      </pc:sldChg>
      <pc:sldChg chg="addSp delSp modSp new mod modAnim">
        <pc:chgData name="Phillips, Nate" userId="1a7ed9a7-6979-4999-8e72-44e838efb909" providerId="ADAL" clId="{0CA3E67B-3AFE-4B68-A101-BFDDB66978FE}" dt="2021-10-18T23:28:02.950" v="7671"/>
        <pc:sldMkLst>
          <pc:docMk/>
          <pc:sldMk cId="1373942910" sldId="394"/>
        </pc:sldMkLst>
        <pc:spChg chg="mod">
          <ac:chgData name="Phillips, Nate" userId="1a7ed9a7-6979-4999-8e72-44e838efb909" providerId="ADAL" clId="{0CA3E67B-3AFE-4B68-A101-BFDDB66978FE}" dt="2021-10-15T22:52:38.177" v="7238" actId="20577"/>
          <ac:spMkLst>
            <pc:docMk/>
            <pc:sldMk cId="1373942910" sldId="394"/>
            <ac:spMk id="2" creationId="{2B45686F-1573-4D12-94A7-6BFEB29A6985}"/>
          </ac:spMkLst>
        </pc:spChg>
        <pc:spChg chg="mod">
          <ac:chgData name="Phillips, Nate" userId="1a7ed9a7-6979-4999-8e72-44e838efb909" providerId="ADAL" clId="{0CA3E67B-3AFE-4B68-A101-BFDDB66978FE}" dt="2021-10-15T22:55:58.389" v="7370" actId="20577"/>
          <ac:spMkLst>
            <pc:docMk/>
            <pc:sldMk cId="1373942910" sldId="394"/>
            <ac:spMk id="3" creationId="{730BCB57-9808-477D-8894-EDC763485DEC}"/>
          </ac:spMkLst>
        </pc:spChg>
        <pc:spChg chg="add del">
          <ac:chgData name="Phillips, Nate" userId="1a7ed9a7-6979-4999-8e72-44e838efb909" providerId="ADAL" clId="{0CA3E67B-3AFE-4B68-A101-BFDDB66978FE}" dt="2021-10-18T23:27:32.656" v="7666" actId="11529"/>
          <ac:spMkLst>
            <pc:docMk/>
            <pc:sldMk cId="1373942910" sldId="394"/>
            <ac:spMk id="4" creationId="{0B00EA38-A2E4-44FF-90F0-55CF35527E6B}"/>
          </ac:spMkLst>
        </pc:spChg>
        <pc:cxnChg chg="add mod">
          <ac:chgData name="Phillips, Nate" userId="1a7ed9a7-6979-4999-8e72-44e838efb909" providerId="ADAL" clId="{0CA3E67B-3AFE-4B68-A101-BFDDB66978FE}" dt="2021-10-18T23:27:51.392" v="7668" actId="1582"/>
          <ac:cxnSpMkLst>
            <pc:docMk/>
            <pc:sldMk cId="1373942910" sldId="394"/>
            <ac:cxnSpMk id="6" creationId="{59543D25-E292-40DA-B058-D237BFE66BB3}"/>
          </ac:cxnSpMkLst>
        </pc:cxnChg>
        <pc:cxnChg chg="add mod">
          <ac:chgData name="Phillips, Nate" userId="1a7ed9a7-6979-4999-8e72-44e838efb909" providerId="ADAL" clId="{0CA3E67B-3AFE-4B68-A101-BFDDB66978FE}" dt="2021-10-18T23:27:57.731" v="7670" actId="1076"/>
          <ac:cxnSpMkLst>
            <pc:docMk/>
            <pc:sldMk cId="1373942910" sldId="394"/>
            <ac:cxnSpMk id="7" creationId="{DA681D99-C137-496F-AC8B-6ADAD3CF105F}"/>
          </ac:cxnSpMkLst>
        </pc:cxnChg>
      </pc:sldChg>
      <pc:sldChg chg="addSp delSp modSp new mod modAnim">
        <pc:chgData name="Phillips, Nate" userId="1a7ed9a7-6979-4999-8e72-44e838efb909" providerId="ADAL" clId="{0CA3E67B-3AFE-4B68-A101-BFDDB66978FE}" dt="2021-10-19T16:03:41.174" v="10238" actId="167"/>
        <pc:sldMkLst>
          <pc:docMk/>
          <pc:sldMk cId="2349179630" sldId="395"/>
        </pc:sldMkLst>
        <pc:spChg chg="del">
          <ac:chgData name="Phillips, Nate" userId="1a7ed9a7-6979-4999-8e72-44e838efb909" providerId="ADAL" clId="{0CA3E67B-3AFE-4B68-A101-BFDDB66978FE}" dt="2021-10-19T14:22:16.873" v="7776" actId="478"/>
          <ac:spMkLst>
            <pc:docMk/>
            <pc:sldMk cId="2349179630" sldId="395"/>
            <ac:spMk id="2" creationId="{EC5FBF5C-70E9-4C6A-B245-074744B7C212}"/>
          </ac:spMkLst>
        </pc:spChg>
        <pc:spChg chg="mod">
          <ac:chgData name="Phillips, Nate" userId="1a7ed9a7-6979-4999-8e72-44e838efb909" providerId="ADAL" clId="{0CA3E67B-3AFE-4B68-A101-BFDDB66978FE}" dt="2021-10-19T15:41:25.885" v="10029" actId="20577"/>
          <ac:spMkLst>
            <pc:docMk/>
            <pc:sldMk cId="2349179630" sldId="395"/>
            <ac:spMk id="3" creationId="{C7E85036-4B2F-4BAB-9425-24303C06BA6D}"/>
          </ac:spMkLst>
        </pc:spChg>
        <pc:spChg chg="add mod">
          <ac:chgData name="Phillips, Nate" userId="1a7ed9a7-6979-4999-8e72-44e838efb909" providerId="ADAL" clId="{0CA3E67B-3AFE-4B68-A101-BFDDB66978FE}" dt="2021-10-19T14:26:45.522" v="8432"/>
          <ac:spMkLst>
            <pc:docMk/>
            <pc:sldMk cId="2349179630" sldId="395"/>
            <ac:spMk id="4" creationId="{8EA5EF65-209D-4E88-A3D0-890A22B95850}"/>
          </ac:spMkLst>
        </pc:spChg>
        <pc:spChg chg="add mod">
          <ac:chgData name="Phillips, Nate" userId="1a7ed9a7-6979-4999-8e72-44e838efb909" providerId="ADAL" clId="{0CA3E67B-3AFE-4B68-A101-BFDDB66978FE}" dt="2021-10-19T15:40:50.903" v="10020" actId="1076"/>
          <ac:spMkLst>
            <pc:docMk/>
            <pc:sldMk cId="2349179630" sldId="395"/>
            <ac:spMk id="6" creationId="{8D839DCF-D1B9-4BDC-A5A4-0C9C473069F7}"/>
          </ac:spMkLst>
        </pc:spChg>
        <pc:spChg chg="add mod">
          <ac:chgData name="Phillips, Nate" userId="1a7ed9a7-6979-4999-8e72-44e838efb909" providerId="ADAL" clId="{0CA3E67B-3AFE-4B68-A101-BFDDB66978FE}" dt="2021-10-19T15:41:44.595" v="10034" actId="1076"/>
          <ac:spMkLst>
            <pc:docMk/>
            <pc:sldMk cId="2349179630" sldId="395"/>
            <ac:spMk id="7" creationId="{6CDEB29E-4C5C-408B-8DDB-A13AF60F620E}"/>
          </ac:spMkLst>
        </pc:spChg>
        <pc:picChg chg="add mod ord">
          <ac:chgData name="Phillips, Nate" userId="1a7ed9a7-6979-4999-8e72-44e838efb909" providerId="ADAL" clId="{0CA3E67B-3AFE-4B68-A101-BFDDB66978FE}" dt="2021-10-19T16:03:41.174" v="10238" actId="167"/>
          <ac:picMkLst>
            <pc:docMk/>
            <pc:sldMk cId="2349179630" sldId="395"/>
            <ac:picMk id="9" creationId="{0A0BA010-82E3-4232-9E6E-295A9229B86B}"/>
          </ac:picMkLst>
        </pc:picChg>
      </pc:sldChg>
      <pc:sldChg chg="addSp modSp new mod modAnim">
        <pc:chgData name="Phillips, Nate" userId="1a7ed9a7-6979-4999-8e72-44e838efb909" providerId="ADAL" clId="{0CA3E67B-3AFE-4B68-A101-BFDDB66978FE}" dt="2021-10-19T16:10:16.692" v="10275"/>
        <pc:sldMkLst>
          <pc:docMk/>
          <pc:sldMk cId="126295664" sldId="396"/>
        </pc:sldMkLst>
        <pc:spChg chg="mod">
          <ac:chgData name="Phillips, Nate" userId="1a7ed9a7-6979-4999-8e72-44e838efb909" providerId="ADAL" clId="{0CA3E67B-3AFE-4B68-A101-BFDDB66978FE}" dt="2021-10-19T15:03:55.610" v="9268" actId="20577"/>
          <ac:spMkLst>
            <pc:docMk/>
            <pc:sldMk cId="126295664" sldId="396"/>
            <ac:spMk id="3" creationId="{81FBF034-13F8-482A-A551-3B08E8C5285F}"/>
          </ac:spMkLst>
        </pc:spChg>
        <pc:spChg chg="add mod">
          <ac:chgData name="Phillips, Nate" userId="1a7ed9a7-6979-4999-8e72-44e838efb909" providerId="ADAL" clId="{0CA3E67B-3AFE-4B68-A101-BFDDB66978FE}" dt="2021-10-19T14:56:13.057" v="8986"/>
          <ac:spMkLst>
            <pc:docMk/>
            <pc:sldMk cId="126295664" sldId="396"/>
            <ac:spMk id="4" creationId="{F453A1C9-08FB-44BB-9D62-58DBAD7A19A9}"/>
          </ac:spMkLst>
        </pc:spChg>
        <pc:picChg chg="add mod">
          <ac:chgData name="Phillips, Nate" userId="1a7ed9a7-6979-4999-8e72-44e838efb909" providerId="ADAL" clId="{0CA3E67B-3AFE-4B68-A101-BFDDB66978FE}" dt="2021-10-19T16:10:03.828" v="10272" actId="1076"/>
          <ac:picMkLst>
            <pc:docMk/>
            <pc:sldMk cId="126295664" sldId="396"/>
            <ac:picMk id="3074" creationId="{F305981C-9C1E-4A6B-91A5-6C1559AD3A87}"/>
          </ac:picMkLst>
        </pc:picChg>
      </pc:sldChg>
      <pc:sldChg chg="modSp new del mod">
        <pc:chgData name="Phillips, Nate" userId="1a7ed9a7-6979-4999-8e72-44e838efb909" providerId="ADAL" clId="{0CA3E67B-3AFE-4B68-A101-BFDDB66978FE}" dt="2021-10-19T15:02:02.900" v="9247" actId="2696"/>
        <pc:sldMkLst>
          <pc:docMk/>
          <pc:sldMk cId="2374374092" sldId="397"/>
        </pc:sldMkLst>
        <pc:spChg chg="mod">
          <ac:chgData name="Phillips, Nate" userId="1a7ed9a7-6979-4999-8e72-44e838efb909" providerId="ADAL" clId="{0CA3E67B-3AFE-4B68-A101-BFDDB66978FE}" dt="2021-10-19T15:01:59.569" v="9246" actId="20577"/>
          <ac:spMkLst>
            <pc:docMk/>
            <pc:sldMk cId="2374374092" sldId="397"/>
            <ac:spMk id="3" creationId="{D31B12DA-E54F-4782-95D4-7549EB7A10A9}"/>
          </ac:spMkLst>
        </pc:spChg>
      </pc:sldChg>
      <pc:sldChg chg="addSp delSp modSp new mod modAnim">
        <pc:chgData name="Phillips, Nate" userId="1a7ed9a7-6979-4999-8e72-44e838efb909" providerId="ADAL" clId="{0CA3E67B-3AFE-4B68-A101-BFDDB66978FE}" dt="2021-10-19T16:08:16.326" v="10266"/>
        <pc:sldMkLst>
          <pc:docMk/>
          <pc:sldMk cId="2474778341" sldId="397"/>
        </pc:sldMkLst>
        <pc:spChg chg="mod">
          <ac:chgData name="Phillips, Nate" userId="1a7ed9a7-6979-4999-8e72-44e838efb909" providerId="ADAL" clId="{0CA3E67B-3AFE-4B68-A101-BFDDB66978FE}" dt="2021-10-19T15:23:52.299" v="9498" actId="20577"/>
          <ac:spMkLst>
            <pc:docMk/>
            <pc:sldMk cId="2474778341" sldId="397"/>
            <ac:spMk id="2" creationId="{2FF91D66-5270-4C56-A52C-307042389E01}"/>
          </ac:spMkLst>
        </pc:spChg>
        <pc:spChg chg="mod">
          <ac:chgData name="Phillips, Nate" userId="1a7ed9a7-6979-4999-8e72-44e838efb909" providerId="ADAL" clId="{0CA3E67B-3AFE-4B68-A101-BFDDB66978FE}" dt="2021-10-19T15:30:29.653" v="9990" actId="20577"/>
          <ac:spMkLst>
            <pc:docMk/>
            <pc:sldMk cId="2474778341" sldId="397"/>
            <ac:spMk id="3" creationId="{A7FCA762-F574-4710-A968-1C43BA7CBE31}"/>
          </ac:spMkLst>
        </pc:spChg>
        <pc:spChg chg="add mod">
          <ac:chgData name="Phillips, Nate" userId="1a7ed9a7-6979-4999-8e72-44e838efb909" providerId="ADAL" clId="{0CA3E67B-3AFE-4B68-A101-BFDDB66978FE}" dt="2021-10-19T15:25:54.524" v="9859" actId="1076"/>
          <ac:spMkLst>
            <pc:docMk/>
            <pc:sldMk cId="2474778341" sldId="397"/>
            <ac:spMk id="5" creationId="{44C73468-CCF4-45DE-A432-D53DDF34622F}"/>
          </ac:spMkLst>
        </pc:spChg>
        <pc:spChg chg="add mod">
          <ac:chgData name="Phillips, Nate" userId="1a7ed9a7-6979-4999-8e72-44e838efb909" providerId="ADAL" clId="{0CA3E67B-3AFE-4B68-A101-BFDDB66978FE}" dt="2021-10-19T15:31:07.745" v="9998" actId="1076"/>
          <ac:spMkLst>
            <pc:docMk/>
            <pc:sldMk cId="2474778341" sldId="397"/>
            <ac:spMk id="6" creationId="{B60A3794-A9E9-40D1-AE14-E807E57B5E94}"/>
          </ac:spMkLst>
        </pc:spChg>
        <pc:spChg chg="add mod">
          <ac:chgData name="Phillips, Nate" userId="1a7ed9a7-6979-4999-8e72-44e838efb909" providerId="ADAL" clId="{0CA3E67B-3AFE-4B68-A101-BFDDB66978FE}" dt="2021-10-19T15:31:14.367" v="10000" actId="1076"/>
          <ac:spMkLst>
            <pc:docMk/>
            <pc:sldMk cId="2474778341" sldId="397"/>
            <ac:spMk id="7" creationId="{4F583448-A00E-48C2-A7ED-E88945B3D31D}"/>
          </ac:spMkLst>
        </pc:spChg>
        <pc:spChg chg="add mod">
          <ac:chgData name="Phillips, Nate" userId="1a7ed9a7-6979-4999-8e72-44e838efb909" providerId="ADAL" clId="{0CA3E67B-3AFE-4B68-A101-BFDDB66978FE}" dt="2021-10-19T15:28:54.935" v="9925"/>
          <ac:spMkLst>
            <pc:docMk/>
            <pc:sldMk cId="2474778341" sldId="397"/>
            <ac:spMk id="8" creationId="{E09AA9B2-A560-489E-9E27-1A80239055C2}"/>
          </ac:spMkLst>
        </pc:spChg>
        <pc:spChg chg="add mod">
          <ac:chgData name="Phillips, Nate" userId="1a7ed9a7-6979-4999-8e72-44e838efb909" providerId="ADAL" clId="{0CA3E67B-3AFE-4B68-A101-BFDDB66978FE}" dt="2021-10-19T15:30:58.882" v="9997" actId="20577"/>
          <ac:spMkLst>
            <pc:docMk/>
            <pc:sldMk cId="2474778341" sldId="397"/>
            <ac:spMk id="9" creationId="{F55B68C5-D5FD-4735-849C-DBFCFE0C08ED}"/>
          </ac:spMkLst>
        </pc:spChg>
        <pc:spChg chg="add del">
          <ac:chgData name="Phillips, Nate" userId="1a7ed9a7-6979-4999-8e72-44e838efb909" providerId="ADAL" clId="{0CA3E67B-3AFE-4B68-A101-BFDDB66978FE}" dt="2021-10-19T16:08:01.010" v="10264" actId="22"/>
          <ac:spMkLst>
            <pc:docMk/>
            <pc:sldMk cId="2474778341" sldId="397"/>
            <ac:spMk id="14" creationId="{4DDACF1A-5B55-45A6-80E7-387D9A8D6BBA}"/>
          </ac:spMkLst>
        </pc:spChg>
        <pc:picChg chg="add del mod">
          <ac:chgData name="Phillips, Nate" userId="1a7ed9a7-6979-4999-8e72-44e838efb909" providerId="ADAL" clId="{0CA3E67B-3AFE-4B68-A101-BFDDB66978FE}" dt="2021-10-19T16:07:03.181" v="10252" actId="478"/>
          <ac:picMkLst>
            <pc:docMk/>
            <pc:sldMk cId="2474778341" sldId="397"/>
            <ac:picMk id="2050" creationId="{14638B83-F94B-4313-9A41-3B9E1E543033}"/>
          </ac:picMkLst>
        </pc:picChg>
        <pc:picChg chg="add del mod">
          <ac:chgData name="Phillips, Nate" userId="1a7ed9a7-6979-4999-8e72-44e838efb909" providerId="ADAL" clId="{0CA3E67B-3AFE-4B68-A101-BFDDB66978FE}" dt="2021-10-19T16:07:46.679" v="10261" actId="478"/>
          <ac:picMkLst>
            <pc:docMk/>
            <pc:sldMk cId="2474778341" sldId="397"/>
            <ac:picMk id="2052" creationId="{7BF72DBD-D652-462F-99B3-59749D489CCE}"/>
          </ac:picMkLst>
        </pc:picChg>
        <pc:picChg chg="add del mod">
          <ac:chgData name="Phillips, Nate" userId="1a7ed9a7-6979-4999-8e72-44e838efb909" providerId="ADAL" clId="{0CA3E67B-3AFE-4B68-A101-BFDDB66978FE}" dt="2021-10-19T16:07:48.413" v="10262"/>
          <ac:picMkLst>
            <pc:docMk/>
            <pc:sldMk cId="2474778341" sldId="397"/>
            <ac:picMk id="2054" creationId="{F2AA132E-CA49-45CD-942F-20FA8B5C3688}"/>
          </ac:picMkLst>
        </pc:picChg>
        <pc:picChg chg="add del">
          <ac:chgData name="Phillips, Nate" userId="1a7ed9a7-6979-4999-8e72-44e838efb909" providerId="ADAL" clId="{0CA3E67B-3AFE-4B68-A101-BFDDB66978FE}" dt="2021-10-19T16:08:16.326" v="10266"/>
          <ac:picMkLst>
            <pc:docMk/>
            <pc:sldMk cId="2474778341" sldId="397"/>
            <ac:picMk id="2056" creationId="{B5EFDB41-0812-4BE7-BB8A-FA93D13258CD}"/>
          </ac:picMkLst>
        </pc:picChg>
      </pc:sldChg>
      <pc:sldChg chg="addSp delSp modSp new mod modAnim">
        <pc:chgData name="Phillips, Nate" userId="1a7ed9a7-6979-4999-8e72-44e838efb909" providerId="ADAL" clId="{0CA3E67B-3AFE-4B68-A101-BFDDB66978FE}" dt="2021-10-19T15:59:12.765" v="10227" actId="20577"/>
        <pc:sldMkLst>
          <pc:docMk/>
          <pc:sldMk cId="3192334272" sldId="398"/>
        </pc:sldMkLst>
        <pc:spChg chg="mod">
          <ac:chgData name="Phillips, Nate" userId="1a7ed9a7-6979-4999-8e72-44e838efb909" providerId="ADAL" clId="{0CA3E67B-3AFE-4B68-A101-BFDDB66978FE}" dt="2021-10-19T15:56:31.820" v="10136" actId="20577"/>
          <ac:spMkLst>
            <pc:docMk/>
            <pc:sldMk cId="3192334272" sldId="398"/>
            <ac:spMk id="2" creationId="{001F120A-B6F7-49DA-9458-B8744DF6CD81}"/>
          </ac:spMkLst>
        </pc:spChg>
        <pc:spChg chg="del mod">
          <ac:chgData name="Phillips, Nate" userId="1a7ed9a7-6979-4999-8e72-44e838efb909" providerId="ADAL" clId="{0CA3E67B-3AFE-4B68-A101-BFDDB66978FE}" dt="2021-10-19T15:57:27.440" v="10183" actId="478"/>
          <ac:spMkLst>
            <pc:docMk/>
            <pc:sldMk cId="3192334272" sldId="398"/>
            <ac:spMk id="3" creationId="{B0C0AD12-87D0-41FC-ACF3-853D5550BB3D}"/>
          </ac:spMkLst>
        </pc:spChg>
        <pc:spChg chg="add mod">
          <ac:chgData name="Phillips, Nate" userId="1a7ed9a7-6979-4999-8e72-44e838efb909" providerId="ADAL" clId="{0CA3E67B-3AFE-4B68-A101-BFDDB66978FE}" dt="2021-10-19T15:56:43.384" v="10139" actId="1076"/>
          <ac:spMkLst>
            <pc:docMk/>
            <pc:sldMk cId="3192334272" sldId="398"/>
            <ac:spMk id="4" creationId="{72805464-7A8F-452F-9441-FB38BDCC942A}"/>
          </ac:spMkLst>
        </pc:spChg>
        <pc:spChg chg="add mod">
          <ac:chgData name="Phillips, Nate" userId="1a7ed9a7-6979-4999-8e72-44e838efb909" providerId="ADAL" clId="{0CA3E67B-3AFE-4B68-A101-BFDDB66978FE}" dt="2021-10-19T15:56:54.036" v="10141" actId="1076"/>
          <ac:spMkLst>
            <pc:docMk/>
            <pc:sldMk cId="3192334272" sldId="398"/>
            <ac:spMk id="5" creationId="{E63F8B9C-A66A-45CB-B361-3BE74A2D2BC7}"/>
          </ac:spMkLst>
        </pc:spChg>
        <pc:spChg chg="add mod">
          <ac:chgData name="Phillips, Nate" userId="1a7ed9a7-6979-4999-8e72-44e838efb909" providerId="ADAL" clId="{0CA3E67B-3AFE-4B68-A101-BFDDB66978FE}" dt="2021-10-19T15:57:08.600" v="10156" actId="1076"/>
          <ac:spMkLst>
            <pc:docMk/>
            <pc:sldMk cId="3192334272" sldId="398"/>
            <ac:spMk id="6" creationId="{61B9500C-BC23-4609-95E5-9AD0FBFAB5E6}"/>
          </ac:spMkLst>
        </pc:spChg>
        <pc:spChg chg="add mod">
          <ac:chgData name="Phillips, Nate" userId="1a7ed9a7-6979-4999-8e72-44e838efb909" providerId="ADAL" clId="{0CA3E67B-3AFE-4B68-A101-BFDDB66978FE}" dt="2021-10-19T15:57:22.671" v="10182" actId="20577"/>
          <ac:spMkLst>
            <pc:docMk/>
            <pc:sldMk cId="3192334272" sldId="398"/>
            <ac:spMk id="7" creationId="{C3EA2788-FF85-4817-AC68-FA02CC4A4683}"/>
          </ac:spMkLst>
        </pc:spChg>
        <pc:spChg chg="add mod">
          <ac:chgData name="Phillips, Nate" userId="1a7ed9a7-6979-4999-8e72-44e838efb909" providerId="ADAL" clId="{0CA3E67B-3AFE-4B68-A101-BFDDB66978FE}" dt="2021-10-19T15:59:02.791" v="10215" actId="20577"/>
          <ac:spMkLst>
            <pc:docMk/>
            <pc:sldMk cId="3192334272" sldId="398"/>
            <ac:spMk id="8" creationId="{862F3135-F329-411A-9370-84B44C586EF2}"/>
          </ac:spMkLst>
        </pc:spChg>
        <pc:spChg chg="add mod">
          <ac:chgData name="Phillips, Nate" userId="1a7ed9a7-6979-4999-8e72-44e838efb909" providerId="ADAL" clId="{0CA3E67B-3AFE-4B68-A101-BFDDB66978FE}" dt="2021-10-19T15:59:12.765" v="10227" actId="20577"/>
          <ac:spMkLst>
            <pc:docMk/>
            <pc:sldMk cId="3192334272" sldId="398"/>
            <ac:spMk id="9" creationId="{E9D5BAA4-D742-4883-B9F6-C41BA37942C6}"/>
          </ac:spMkLst>
        </pc:spChg>
      </pc:sldChg>
      <pc:sldMasterChg chg="modSldLayout">
        <pc:chgData name="Phillips, Nate" userId="1a7ed9a7-6979-4999-8e72-44e838efb909" providerId="ADAL" clId="{0CA3E67B-3AFE-4B68-A101-BFDDB66978FE}" dt="2021-10-15T14:18:45.469" v="691" actId="14100"/>
        <pc:sldMasterMkLst>
          <pc:docMk/>
          <pc:sldMasterMk cId="1185367590" sldId="2147483660"/>
        </pc:sldMasterMkLst>
        <pc:sldLayoutChg chg="modSp mod">
          <pc:chgData name="Phillips, Nate" userId="1a7ed9a7-6979-4999-8e72-44e838efb909" providerId="ADAL" clId="{0CA3E67B-3AFE-4B68-A101-BFDDB66978FE}" dt="2021-10-15T14:18:45.469" v="691" actId="14100"/>
          <pc:sldLayoutMkLst>
            <pc:docMk/>
            <pc:sldMasterMk cId="1185367590" sldId="2147483660"/>
            <pc:sldLayoutMk cId="2488552296" sldId="2147483662"/>
          </pc:sldLayoutMkLst>
          <pc:spChg chg="mod">
            <ac:chgData name="Phillips, Nate" userId="1a7ed9a7-6979-4999-8e72-44e838efb909" providerId="ADAL" clId="{0CA3E67B-3AFE-4B68-A101-BFDDB66978FE}" dt="2021-10-15T14:18:45.469" v="691" actId="14100"/>
            <ac:spMkLst>
              <pc:docMk/>
              <pc:sldMasterMk cId="1185367590" sldId="2147483660"/>
              <pc:sldLayoutMk cId="2488552296" sldId="2147483662"/>
              <ac:spMk id="3" creationId="{00000000-0000-0000-0000-000000000000}"/>
            </ac:spMkLst>
          </pc:spChg>
        </pc:sldLayoutChg>
      </pc:sldMasterChg>
    </pc:docChg>
  </pc:docChgLst>
  <pc:docChgLst>
    <pc:chgData name="Phillips, Nate" userId="1a7ed9a7-6979-4999-8e72-44e838efb909" providerId="ADAL" clId="{08BAD185-022F-42BA-92EA-92F55D9E9027}"/>
    <pc:docChg chg="undo custSel addSld delSld modSld sldOrd">
      <pc:chgData name="Phillips, Nate" userId="1a7ed9a7-6979-4999-8e72-44e838efb909" providerId="ADAL" clId="{08BAD185-022F-42BA-92EA-92F55D9E9027}" dt="2021-10-05T16:01:18.506" v="6671"/>
      <pc:docMkLst>
        <pc:docMk/>
      </pc:docMkLst>
      <pc:sldChg chg="ord">
        <pc:chgData name="Phillips, Nate" userId="1a7ed9a7-6979-4999-8e72-44e838efb909" providerId="ADAL" clId="{08BAD185-022F-42BA-92EA-92F55D9E9027}" dt="2021-10-04T17:47:55.304" v="6019"/>
        <pc:sldMkLst>
          <pc:docMk/>
          <pc:sldMk cId="3944330060" sldId="288"/>
        </pc:sldMkLst>
      </pc:sldChg>
      <pc:sldChg chg="addSp delSp modSp mod">
        <pc:chgData name="Phillips, Nate" userId="1a7ed9a7-6979-4999-8e72-44e838efb909" providerId="ADAL" clId="{08BAD185-022F-42BA-92EA-92F55D9E9027}" dt="2021-10-05T15:42:52.259" v="6509" actId="1076"/>
        <pc:sldMkLst>
          <pc:docMk/>
          <pc:sldMk cId="656584175" sldId="289"/>
        </pc:sldMkLst>
        <pc:spChg chg="mod">
          <ac:chgData name="Phillips, Nate" userId="1a7ed9a7-6979-4999-8e72-44e838efb909" providerId="ADAL" clId="{08BAD185-022F-42BA-92EA-92F55D9E9027}" dt="2021-10-04T16:19:18.763" v="2239" actId="14100"/>
          <ac:spMkLst>
            <pc:docMk/>
            <pc:sldMk cId="656584175" sldId="289"/>
            <ac:spMk id="2" creationId="{5D46307E-A2B8-4462-8299-D11DDF3E97CF}"/>
          </ac:spMkLst>
        </pc:spChg>
        <pc:spChg chg="add mod">
          <ac:chgData name="Phillips, Nate" userId="1a7ed9a7-6979-4999-8e72-44e838efb909" providerId="ADAL" clId="{08BAD185-022F-42BA-92EA-92F55D9E9027}" dt="2021-10-05T15:39:11.766" v="6426" actId="1076"/>
          <ac:spMkLst>
            <pc:docMk/>
            <pc:sldMk cId="656584175" sldId="289"/>
            <ac:spMk id="3" creationId="{A2DDD8F5-5813-40C6-A677-C13A8EB6D1E8}"/>
          </ac:spMkLst>
        </pc:spChg>
        <pc:spChg chg="add del">
          <ac:chgData name="Phillips, Nate" userId="1a7ed9a7-6979-4999-8e72-44e838efb909" providerId="ADAL" clId="{08BAD185-022F-42BA-92EA-92F55D9E9027}" dt="2021-10-05T15:38:14.131" v="6412"/>
          <ac:spMkLst>
            <pc:docMk/>
            <pc:sldMk cId="656584175" sldId="289"/>
            <ac:spMk id="4" creationId="{B8A1106B-E652-405D-BC20-8029C12C01A4}"/>
          </ac:spMkLst>
        </pc:spChg>
        <pc:spChg chg="add del">
          <ac:chgData name="Phillips, Nate" userId="1a7ed9a7-6979-4999-8e72-44e838efb909" providerId="ADAL" clId="{08BAD185-022F-42BA-92EA-92F55D9E9027}" dt="2021-10-05T15:38:18.270" v="6414"/>
          <ac:spMkLst>
            <pc:docMk/>
            <pc:sldMk cId="656584175" sldId="289"/>
            <ac:spMk id="5" creationId="{5F33B615-110F-480F-B96E-2D582524B3DA}"/>
          </ac:spMkLst>
        </pc:spChg>
        <pc:spChg chg="add mod">
          <ac:chgData name="Phillips, Nate" userId="1a7ed9a7-6979-4999-8e72-44e838efb909" providerId="ADAL" clId="{08BAD185-022F-42BA-92EA-92F55D9E9027}" dt="2021-10-05T15:39:49.966" v="6433" actId="17032"/>
          <ac:spMkLst>
            <pc:docMk/>
            <pc:sldMk cId="656584175" sldId="289"/>
            <ac:spMk id="6" creationId="{73A518F7-03A1-41F7-85DB-D68D5BCB0A58}"/>
          </ac:spMkLst>
        </pc:spChg>
        <pc:spChg chg="add mod">
          <ac:chgData name="Phillips, Nate" userId="1a7ed9a7-6979-4999-8e72-44e838efb909" providerId="ADAL" clId="{08BAD185-022F-42BA-92EA-92F55D9E9027}" dt="2021-10-05T15:40:15.197" v="6456" actId="1076"/>
          <ac:spMkLst>
            <pc:docMk/>
            <pc:sldMk cId="656584175" sldId="289"/>
            <ac:spMk id="7" creationId="{E244BB01-C97A-4B57-994A-E1938BF34E87}"/>
          </ac:spMkLst>
        </pc:spChg>
        <pc:spChg chg="add mod">
          <ac:chgData name="Phillips, Nate" userId="1a7ed9a7-6979-4999-8e72-44e838efb909" providerId="ADAL" clId="{08BAD185-022F-42BA-92EA-92F55D9E9027}" dt="2021-10-05T15:40:30.587" v="6468" actId="1076"/>
          <ac:spMkLst>
            <pc:docMk/>
            <pc:sldMk cId="656584175" sldId="289"/>
            <ac:spMk id="8" creationId="{CBB14CC3-D7C5-43E8-A459-10DD958A4359}"/>
          </ac:spMkLst>
        </pc:spChg>
        <pc:spChg chg="add mod">
          <ac:chgData name="Phillips, Nate" userId="1a7ed9a7-6979-4999-8e72-44e838efb909" providerId="ADAL" clId="{08BAD185-022F-42BA-92EA-92F55D9E9027}" dt="2021-10-05T15:41:36.039" v="6494" actId="207"/>
          <ac:spMkLst>
            <pc:docMk/>
            <pc:sldMk cId="656584175" sldId="289"/>
            <ac:spMk id="9" creationId="{B09117F9-1CBD-4EAE-8FFE-16417EE734DC}"/>
          </ac:spMkLst>
        </pc:spChg>
        <pc:spChg chg="add mod">
          <ac:chgData name="Phillips, Nate" userId="1a7ed9a7-6979-4999-8e72-44e838efb909" providerId="ADAL" clId="{08BAD185-022F-42BA-92EA-92F55D9E9027}" dt="2021-10-05T15:42:52.259" v="6509" actId="1076"/>
          <ac:spMkLst>
            <pc:docMk/>
            <pc:sldMk cId="656584175" sldId="289"/>
            <ac:spMk id="10" creationId="{1B3356FB-D1F9-4C63-8F38-52DC14A39EA1}"/>
          </ac:spMkLst>
        </pc:spChg>
      </pc:sldChg>
      <pc:sldChg chg="addSp modSp mod modAnim">
        <pc:chgData name="Phillips, Nate" userId="1a7ed9a7-6979-4999-8e72-44e838efb909" providerId="ADAL" clId="{08BAD185-022F-42BA-92EA-92F55D9E9027}" dt="2021-10-05T15:52:37.874" v="6542"/>
        <pc:sldMkLst>
          <pc:docMk/>
          <pc:sldMk cId="2978995546" sldId="290"/>
        </pc:sldMkLst>
        <pc:spChg chg="mod">
          <ac:chgData name="Phillips, Nate" userId="1a7ed9a7-6979-4999-8e72-44e838efb909" providerId="ADAL" clId="{08BAD185-022F-42BA-92EA-92F55D9E9027}" dt="2021-10-04T15:54:44.147" v="1975" actId="20577"/>
          <ac:spMkLst>
            <pc:docMk/>
            <pc:sldMk cId="2978995546" sldId="290"/>
            <ac:spMk id="2" creationId="{16F74D30-D1FA-40AB-B63E-7C38FD25DE6D}"/>
          </ac:spMkLst>
        </pc:spChg>
        <pc:spChg chg="mod">
          <ac:chgData name="Phillips, Nate" userId="1a7ed9a7-6979-4999-8e72-44e838efb909" providerId="ADAL" clId="{08BAD185-022F-42BA-92EA-92F55D9E9027}" dt="2021-10-04T18:42:36.428" v="6109" actId="14"/>
          <ac:spMkLst>
            <pc:docMk/>
            <pc:sldMk cId="2978995546" sldId="290"/>
            <ac:spMk id="3" creationId="{4D9EF681-302F-4DCF-9B99-718A0E89AB06}"/>
          </ac:spMkLst>
        </pc:spChg>
        <pc:spChg chg="add mod">
          <ac:chgData name="Phillips, Nate" userId="1a7ed9a7-6979-4999-8e72-44e838efb909" providerId="ADAL" clId="{08BAD185-022F-42BA-92EA-92F55D9E9027}" dt="2021-10-04T18:42:50.275" v="6118" actId="1076"/>
          <ac:spMkLst>
            <pc:docMk/>
            <pc:sldMk cId="2978995546" sldId="290"/>
            <ac:spMk id="4" creationId="{3D5D413B-F140-4F8D-AE61-E510BDB8516C}"/>
          </ac:spMkLst>
        </pc:spChg>
        <pc:spChg chg="add mod">
          <ac:chgData name="Phillips, Nate" userId="1a7ed9a7-6979-4999-8e72-44e838efb909" providerId="ADAL" clId="{08BAD185-022F-42BA-92EA-92F55D9E9027}" dt="2021-10-04T15:55:04.428" v="1984" actId="1076"/>
          <ac:spMkLst>
            <pc:docMk/>
            <pc:sldMk cId="2978995546" sldId="290"/>
            <ac:spMk id="5" creationId="{379B770C-E220-4972-9634-6216D6C66F5A}"/>
          </ac:spMkLst>
        </pc:spChg>
        <pc:spChg chg="add mod">
          <ac:chgData name="Phillips, Nate" userId="1a7ed9a7-6979-4999-8e72-44e838efb909" providerId="ADAL" clId="{08BAD185-022F-42BA-92EA-92F55D9E9027}" dt="2021-10-04T18:42:44.810" v="6117" actId="1035"/>
          <ac:spMkLst>
            <pc:docMk/>
            <pc:sldMk cId="2978995546" sldId="290"/>
            <ac:spMk id="6" creationId="{246ED9D1-AED8-4DF5-A9F9-040E5134518F}"/>
          </ac:spMkLst>
        </pc:spChg>
        <pc:spChg chg="add mod">
          <ac:chgData name="Phillips, Nate" userId="1a7ed9a7-6979-4999-8e72-44e838efb909" providerId="ADAL" clId="{08BAD185-022F-42BA-92EA-92F55D9E9027}" dt="2021-10-05T15:51:57.409" v="6531" actId="20577"/>
          <ac:spMkLst>
            <pc:docMk/>
            <pc:sldMk cId="2978995546" sldId="290"/>
            <ac:spMk id="9" creationId="{6A4071A5-21D7-4E0B-9268-A9FEAFC68C53}"/>
          </ac:spMkLst>
        </pc:spChg>
        <pc:spChg chg="add mod">
          <ac:chgData name="Phillips, Nate" userId="1a7ed9a7-6979-4999-8e72-44e838efb909" providerId="ADAL" clId="{08BAD185-022F-42BA-92EA-92F55D9E9027}" dt="2021-10-05T15:52:13.814" v="6539" actId="1076"/>
          <ac:spMkLst>
            <pc:docMk/>
            <pc:sldMk cId="2978995546" sldId="290"/>
            <ac:spMk id="10" creationId="{269D40C3-1FE9-43B5-8933-CA2490F7BD4E}"/>
          </ac:spMkLst>
        </pc:spChg>
        <pc:picChg chg="add mod">
          <ac:chgData name="Phillips, Nate" userId="1a7ed9a7-6979-4999-8e72-44e838efb909" providerId="ADAL" clId="{08BAD185-022F-42BA-92EA-92F55D9E9027}" dt="2021-10-05T15:51:49.446" v="6526" actId="1076"/>
          <ac:picMkLst>
            <pc:docMk/>
            <pc:sldMk cId="2978995546" sldId="290"/>
            <ac:picMk id="8" creationId="{79838CB8-2E55-44EF-AC75-5A5ED1F35121}"/>
          </ac:picMkLst>
        </pc:picChg>
      </pc:sldChg>
      <pc:sldChg chg="del">
        <pc:chgData name="Phillips, Nate" userId="1a7ed9a7-6979-4999-8e72-44e838efb909" providerId="ADAL" clId="{08BAD185-022F-42BA-92EA-92F55D9E9027}" dt="2021-10-04T15:33:28.239" v="1395" actId="47"/>
        <pc:sldMkLst>
          <pc:docMk/>
          <pc:sldMk cId="1716017752" sldId="291"/>
        </pc:sldMkLst>
      </pc:sldChg>
      <pc:sldChg chg="del">
        <pc:chgData name="Phillips, Nate" userId="1a7ed9a7-6979-4999-8e72-44e838efb909" providerId="ADAL" clId="{08BAD185-022F-42BA-92EA-92F55D9E9027}" dt="2021-10-04T15:33:28.239" v="1395" actId="47"/>
        <pc:sldMkLst>
          <pc:docMk/>
          <pc:sldMk cId="58029060" sldId="293"/>
        </pc:sldMkLst>
      </pc:sldChg>
      <pc:sldChg chg="del">
        <pc:chgData name="Phillips, Nate" userId="1a7ed9a7-6979-4999-8e72-44e838efb909" providerId="ADAL" clId="{08BAD185-022F-42BA-92EA-92F55D9E9027}" dt="2021-10-04T15:33:28.239" v="1395" actId="47"/>
        <pc:sldMkLst>
          <pc:docMk/>
          <pc:sldMk cId="797587359" sldId="294"/>
        </pc:sldMkLst>
      </pc:sldChg>
      <pc:sldChg chg="del">
        <pc:chgData name="Phillips, Nate" userId="1a7ed9a7-6979-4999-8e72-44e838efb909" providerId="ADAL" clId="{08BAD185-022F-42BA-92EA-92F55D9E9027}" dt="2021-10-04T15:33:33.065" v="1397" actId="47"/>
        <pc:sldMkLst>
          <pc:docMk/>
          <pc:sldMk cId="649196902" sldId="295"/>
        </pc:sldMkLst>
      </pc:sldChg>
      <pc:sldChg chg="del">
        <pc:chgData name="Phillips, Nate" userId="1a7ed9a7-6979-4999-8e72-44e838efb909" providerId="ADAL" clId="{08BAD185-022F-42BA-92EA-92F55D9E9027}" dt="2021-10-04T15:33:28.239" v="1395" actId="47"/>
        <pc:sldMkLst>
          <pc:docMk/>
          <pc:sldMk cId="3097965267" sldId="296"/>
        </pc:sldMkLst>
      </pc:sldChg>
      <pc:sldChg chg="del">
        <pc:chgData name="Phillips, Nate" userId="1a7ed9a7-6979-4999-8e72-44e838efb909" providerId="ADAL" clId="{08BAD185-022F-42BA-92EA-92F55D9E9027}" dt="2021-10-04T15:33:28.239" v="1395" actId="47"/>
        <pc:sldMkLst>
          <pc:docMk/>
          <pc:sldMk cId="0" sldId="301"/>
        </pc:sldMkLst>
      </pc:sldChg>
      <pc:sldChg chg="del">
        <pc:chgData name="Phillips, Nate" userId="1a7ed9a7-6979-4999-8e72-44e838efb909" providerId="ADAL" clId="{08BAD185-022F-42BA-92EA-92F55D9E9027}" dt="2021-10-04T15:33:31.279" v="1396" actId="47"/>
        <pc:sldMkLst>
          <pc:docMk/>
          <pc:sldMk cId="0" sldId="302"/>
        </pc:sldMkLst>
      </pc:sldChg>
      <pc:sldChg chg="del">
        <pc:chgData name="Phillips, Nate" userId="1a7ed9a7-6979-4999-8e72-44e838efb909" providerId="ADAL" clId="{08BAD185-022F-42BA-92EA-92F55D9E9027}" dt="2021-10-04T15:33:28.239" v="1395" actId="47"/>
        <pc:sldMkLst>
          <pc:docMk/>
          <pc:sldMk cId="0" sldId="305"/>
        </pc:sldMkLst>
      </pc:sldChg>
      <pc:sldChg chg="del">
        <pc:chgData name="Phillips, Nate" userId="1a7ed9a7-6979-4999-8e72-44e838efb909" providerId="ADAL" clId="{08BAD185-022F-42BA-92EA-92F55D9E9027}" dt="2021-10-04T15:33:28.239" v="1395" actId="47"/>
        <pc:sldMkLst>
          <pc:docMk/>
          <pc:sldMk cId="2186407222" sldId="308"/>
        </pc:sldMkLst>
      </pc:sldChg>
      <pc:sldChg chg="del">
        <pc:chgData name="Phillips, Nate" userId="1a7ed9a7-6979-4999-8e72-44e838efb909" providerId="ADAL" clId="{08BAD185-022F-42BA-92EA-92F55D9E9027}" dt="2021-10-04T15:33:28.239" v="1395" actId="47"/>
        <pc:sldMkLst>
          <pc:docMk/>
          <pc:sldMk cId="3107744048" sldId="309"/>
        </pc:sldMkLst>
      </pc:sldChg>
      <pc:sldChg chg="del">
        <pc:chgData name="Phillips, Nate" userId="1a7ed9a7-6979-4999-8e72-44e838efb909" providerId="ADAL" clId="{08BAD185-022F-42BA-92EA-92F55D9E9027}" dt="2021-10-04T15:33:28.239" v="1395" actId="47"/>
        <pc:sldMkLst>
          <pc:docMk/>
          <pc:sldMk cId="1301359215" sldId="310"/>
        </pc:sldMkLst>
      </pc:sldChg>
      <pc:sldChg chg="del">
        <pc:chgData name="Phillips, Nate" userId="1a7ed9a7-6979-4999-8e72-44e838efb909" providerId="ADAL" clId="{08BAD185-022F-42BA-92EA-92F55D9E9027}" dt="2021-10-04T15:33:28.239" v="1395" actId="47"/>
        <pc:sldMkLst>
          <pc:docMk/>
          <pc:sldMk cId="4281053355" sldId="311"/>
        </pc:sldMkLst>
      </pc:sldChg>
      <pc:sldChg chg="del">
        <pc:chgData name="Phillips, Nate" userId="1a7ed9a7-6979-4999-8e72-44e838efb909" providerId="ADAL" clId="{08BAD185-022F-42BA-92EA-92F55D9E9027}" dt="2021-10-04T15:33:28.239" v="1395" actId="47"/>
        <pc:sldMkLst>
          <pc:docMk/>
          <pc:sldMk cId="2333359897" sldId="312"/>
        </pc:sldMkLst>
      </pc:sldChg>
      <pc:sldChg chg="del">
        <pc:chgData name="Phillips, Nate" userId="1a7ed9a7-6979-4999-8e72-44e838efb909" providerId="ADAL" clId="{08BAD185-022F-42BA-92EA-92F55D9E9027}" dt="2021-10-04T15:33:28.239" v="1395" actId="47"/>
        <pc:sldMkLst>
          <pc:docMk/>
          <pc:sldMk cId="3932490143" sldId="313"/>
        </pc:sldMkLst>
      </pc:sldChg>
      <pc:sldChg chg="del">
        <pc:chgData name="Phillips, Nate" userId="1a7ed9a7-6979-4999-8e72-44e838efb909" providerId="ADAL" clId="{08BAD185-022F-42BA-92EA-92F55D9E9027}" dt="2021-10-04T15:33:28.239" v="1395" actId="47"/>
        <pc:sldMkLst>
          <pc:docMk/>
          <pc:sldMk cId="1946008599" sldId="314"/>
        </pc:sldMkLst>
      </pc:sldChg>
      <pc:sldChg chg="del">
        <pc:chgData name="Phillips, Nate" userId="1a7ed9a7-6979-4999-8e72-44e838efb909" providerId="ADAL" clId="{08BAD185-022F-42BA-92EA-92F55D9E9027}" dt="2021-10-04T15:33:28.239" v="1395" actId="47"/>
        <pc:sldMkLst>
          <pc:docMk/>
          <pc:sldMk cId="2715748111" sldId="315"/>
        </pc:sldMkLst>
      </pc:sldChg>
      <pc:sldChg chg="del">
        <pc:chgData name="Phillips, Nate" userId="1a7ed9a7-6979-4999-8e72-44e838efb909" providerId="ADAL" clId="{08BAD185-022F-42BA-92EA-92F55D9E9027}" dt="2021-10-04T15:33:28.239" v="1395" actId="47"/>
        <pc:sldMkLst>
          <pc:docMk/>
          <pc:sldMk cId="3784858991" sldId="316"/>
        </pc:sldMkLst>
      </pc:sldChg>
      <pc:sldChg chg="del">
        <pc:chgData name="Phillips, Nate" userId="1a7ed9a7-6979-4999-8e72-44e838efb909" providerId="ADAL" clId="{08BAD185-022F-42BA-92EA-92F55D9E9027}" dt="2021-10-04T15:33:28.239" v="1395" actId="47"/>
        <pc:sldMkLst>
          <pc:docMk/>
          <pc:sldMk cId="4280252568" sldId="317"/>
        </pc:sldMkLst>
      </pc:sldChg>
      <pc:sldChg chg="del">
        <pc:chgData name="Phillips, Nate" userId="1a7ed9a7-6979-4999-8e72-44e838efb909" providerId="ADAL" clId="{08BAD185-022F-42BA-92EA-92F55D9E9027}" dt="2021-10-04T15:33:28.239" v="1395" actId="47"/>
        <pc:sldMkLst>
          <pc:docMk/>
          <pc:sldMk cId="3586263927" sldId="318"/>
        </pc:sldMkLst>
      </pc:sldChg>
      <pc:sldChg chg="modSp new mod ord">
        <pc:chgData name="Phillips, Nate" userId="1a7ed9a7-6979-4999-8e72-44e838efb909" providerId="ADAL" clId="{08BAD185-022F-42BA-92EA-92F55D9E9027}" dt="2021-10-04T15:59:31.823" v="1986"/>
        <pc:sldMkLst>
          <pc:docMk/>
          <pc:sldMk cId="756754901" sldId="319"/>
        </pc:sldMkLst>
        <pc:spChg chg="mod">
          <ac:chgData name="Phillips, Nate" userId="1a7ed9a7-6979-4999-8e72-44e838efb909" providerId="ADAL" clId="{08BAD185-022F-42BA-92EA-92F55D9E9027}" dt="2021-10-01T15:12:35.129" v="173" actId="20577"/>
          <ac:spMkLst>
            <pc:docMk/>
            <pc:sldMk cId="756754901" sldId="319"/>
            <ac:spMk id="2" creationId="{94F1FF44-4881-4A46-9D15-71DA0CA88BFE}"/>
          </ac:spMkLst>
        </pc:spChg>
        <pc:spChg chg="mod">
          <ac:chgData name="Phillips, Nate" userId="1a7ed9a7-6979-4999-8e72-44e838efb909" providerId="ADAL" clId="{08BAD185-022F-42BA-92EA-92F55D9E9027}" dt="2021-10-01T15:13:31.788" v="280" actId="20577"/>
          <ac:spMkLst>
            <pc:docMk/>
            <pc:sldMk cId="756754901" sldId="319"/>
            <ac:spMk id="3" creationId="{2DEA09E8-706E-44FE-BC61-D0F8D0638137}"/>
          </ac:spMkLst>
        </pc:spChg>
      </pc:sldChg>
      <pc:sldChg chg="addSp delSp modSp new mod modAnim">
        <pc:chgData name="Phillips, Nate" userId="1a7ed9a7-6979-4999-8e72-44e838efb909" providerId="ADAL" clId="{08BAD185-022F-42BA-92EA-92F55D9E9027}" dt="2021-10-04T18:51:27.977" v="6316" actId="6549"/>
        <pc:sldMkLst>
          <pc:docMk/>
          <pc:sldMk cId="1302348491" sldId="320"/>
        </pc:sldMkLst>
        <pc:spChg chg="mod">
          <ac:chgData name="Phillips, Nate" userId="1a7ed9a7-6979-4999-8e72-44e838efb909" providerId="ADAL" clId="{08BAD185-022F-42BA-92EA-92F55D9E9027}" dt="2021-10-04T15:34:44.386" v="1407" actId="20577"/>
          <ac:spMkLst>
            <pc:docMk/>
            <pc:sldMk cId="1302348491" sldId="320"/>
            <ac:spMk id="2" creationId="{A076FE50-2BD3-445A-BFC5-BB2579012090}"/>
          </ac:spMkLst>
        </pc:spChg>
        <pc:spChg chg="mod">
          <ac:chgData name="Phillips, Nate" userId="1a7ed9a7-6979-4999-8e72-44e838efb909" providerId="ADAL" clId="{08BAD185-022F-42BA-92EA-92F55D9E9027}" dt="2021-10-04T18:51:27.977" v="6316" actId="6549"/>
          <ac:spMkLst>
            <pc:docMk/>
            <pc:sldMk cId="1302348491" sldId="320"/>
            <ac:spMk id="3" creationId="{E513EA75-FACA-46DF-8986-7B1D1D017E2B}"/>
          </ac:spMkLst>
        </pc:spChg>
        <pc:spChg chg="add del mod">
          <ac:chgData name="Phillips, Nate" userId="1a7ed9a7-6979-4999-8e72-44e838efb909" providerId="ADAL" clId="{08BAD185-022F-42BA-92EA-92F55D9E9027}" dt="2021-10-04T15:37:53.593" v="1617" actId="478"/>
          <ac:spMkLst>
            <pc:docMk/>
            <pc:sldMk cId="1302348491" sldId="320"/>
            <ac:spMk id="4" creationId="{B8E3C25A-9A75-4AAC-A6ED-56F73AA441D9}"/>
          </ac:spMkLst>
        </pc:spChg>
        <pc:spChg chg="add del mod">
          <ac:chgData name="Phillips, Nate" userId="1a7ed9a7-6979-4999-8e72-44e838efb909" providerId="ADAL" clId="{08BAD185-022F-42BA-92EA-92F55D9E9027}" dt="2021-10-04T15:37:55.647" v="1618" actId="478"/>
          <ac:spMkLst>
            <pc:docMk/>
            <pc:sldMk cId="1302348491" sldId="320"/>
            <ac:spMk id="5" creationId="{E1030F93-5EA8-4909-BAC8-B4E94A8F3444}"/>
          </ac:spMkLst>
        </pc:spChg>
        <pc:spChg chg="add mod">
          <ac:chgData name="Phillips, Nate" userId="1a7ed9a7-6979-4999-8e72-44e838efb909" providerId="ADAL" clId="{08BAD185-022F-42BA-92EA-92F55D9E9027}" dt="2021-10-04T16:18:36.182" v="2222" actId="1076"/>
          <ac:spMkLst>
            <pc:docMk/>
            <pc:sldMk cId="1302348491" sldId="320"/>
            <ac:spMk id="6" creationId="{AA6BF7F4-4920-4D03-ABBC-6AC881991A08}"/>
          </ac:spMkLst>
        </pc:spChg>
        <pc:spChg chg="add mod">
          <ac:chgData name="Phillips, Nate" userId="1a7ed9a7-6979-4999-8e72-44e838efb909" providerId="ADAL" clId="{08BAD185-022F-42BA-92EA-92F55D9E9027}" dt="2021-10-04T16:18:41.087" v="2223" actId="1076"/>
          <ac:spMkLst>
            <pc:docMk/>
            <pc:sldMk cId="1302348491" sldId="320"/>
            <ac:spMk id="7" creationId="{EC76CA80-4FF6-4328-8D7A-0190BE3247EE}"/>
          </ac:spMkLst>
        </pc:spChg>
      </pc:sldChg>
      <pc:sldChg chg="modSp new del mod">
        <pc:chgData name="Phillips, Nate" userId="1a7ed9a7-6979-4999-8e72-44e838efb909" providerId="ADAL" clId="{08BAD185-022F-42BA-92EA-92F55D9E9027}" dt="2021-10-04T17:25:43.035" v="4736" actId="47"/>
        <pc:sldMkLst>
          <pc:docMk/>
          <pc:sldMk cId="4137521143" sldId="321"/>
        </pc:sldMkLst>
        <pc:spChg chg="mod">
          <ac:chgData name="Phillips, Nate" userId="1a7ed9a7-6979-4999-8e72-44e838efb909" providerId="ADAL" clId="{08BAD185-022F-42BA-92EA-92F55D9E9027}" dt="2021-10-01T15:23:53.493" v="515" actId="20577"/>
          <ac:spMkLst>
            <pc:docMk/>
            <pc:sldMk cId="4137521143" sldId="321"/>
            <ac:spMk id="2" creationId="{D5674BDB-B48F-4442-BCD3-EC321E691CC9}"/>
          </ac:spMkLst>
        </pc:spChg>
        <pc:spChg chg="mod">
          <ac:chgData name="Phillips, Nate" userId="1a7ed9a7-6979-4999-8e72-44e838efb909" providerId="ADAL" clId="{08BAD185-022F-42BA-92EA-92F55D9E9027}" dt="2021-10-01T15:23:56.005" v="522" actId="20577"/>
          <ac:spMkLst>
            <pc:docMk/>
            <pc:sldMk cId="4137521143" sldId="321"/>
            <ac:spMk id="3" creationId="{37B1E8D2-BDFB-4DA5-9BCD-7E2BB0DF2F80}"/>
          </ac:spMkLst>
        </pc:spChg>
      </pc:sldChg>
      <pc:sldChg chg="addSp modSp new mod modAnim">
        <pc:chgData name="Phillips, Nate" userId="1a7ed9a7-6979-4999-8e72-44e838efb909" providerId="ADAL" clId="{08BAD185-022F-42BA-92EA-92F55D9E9027}" dt="2021-10-04T18:57:07.443" v="6362" actId="403"/>
        <pc:sldMkLst>
          <pc:docMk/>
          <pc:sldMk cId="3840184580" sldId="322"/>
        </pc:sldMkLst>
        <pc:spChg chg="mod">
          <ac:chgData name="Phillips, Nate" userId="1a7ed9a7-6979-4999-8e72-44e838efb909" providerId="ADAL" clId="{08BAD185-022F-42BA-92EA-92F55D9E9027}" dt="2021-10-04T15:27:27.984" v="1383" actId="20577"/>
          <ac:spMkLst>
            <pc:docMk/>
            <pc:sldMk cId="3840184580" sldId="322"/>
            <ac:spMk id="2" creationId="{D35A77B5-BEE2-4432-BAF2-046D7E2B2F63}"/>
          </ac:spMkLst>
        </pc:spChg>
        <pc:spChg chg="mod">
          <ac:chgData name="Phillips, Nate" userId="1a7ed9a7-6979-4999-8e72-44e838efb909" providerId="ADAL" clId="{08BAD185-022F-42BA-92EA-92F55D9E9027}" dt="2021-10-04T18:57:07.443" v="6362" actId="403"/>
          <ac:spMkLst>
            <pc:docMk/>
            <pc:sldMk cId="3840184580" sldId="322"/>
            <ac:spMk id="3" creationId="{BBD04A66-930A-49BB-A7B6-62080211D5D3}"/>
          </ac:spMkLst>
        </pc:spChg>
        <pc:spChg chg="add mod">
          <ac:chgData name="Phillips, Nate" userId="1a7ed9a7-6979-4999-8e72-44e838efb909" providerId="ADAL" clId="{08BAD185-022F-42BA-92EA-92F55D9E9027}" dt="2021-10-04T18:56:49.210" v="6358" actId="1076"/>
          <ac:spMkLst>
            <pc:docMk/>
            <pc:sldMk cId="3840184580" sldId="322"/>
            <ac:spMk id="4" creationId="{310D5B7F-2056-42BA-A6B5-55EE3464906A}"/>
          </ac:spMkLst>
        </pc:spChg>
        <pc:spChg chg="add mod">
          <ac:chgData name="Phillips, Nate" userId="1a7ed9a7-6979-4999-8e72-44e838efb909" providerId="ADAL" clId="{08BAD185-022F-42BA-92EA-92F55D9E9027}" dt="2021-10-04T18:56:51.298" v="6359" actId="1076"/>
          <ac:spMkLst>
            <pc:docMk/>
            <pc:sldMk cId="3840184580" sldId="322"/>
            <ac:spMk id="5" creationId="{0D23A234-0ADE-4EF5-90FF-DB7D63580A0A}"/>
          </ac:spMkLst>
        </pc:spChg>
        <pc:spChg chg="add mod">
          <ac:chgData name="Phillips, Nate" userId="1a7ed9a7-6979-4999-8e72-44e838efb909" providerId="ADAL" clId="{08BAD185-022F-42BA-92EA-92F55D9E9027}" dt="2021-10-04T18:56:55.781" v="6360" actId="1076"/>
          <ac:spMkLst>
            <pc:docMk/>
            <pc:sldMk cId="3840184580" sldId="322"/>
            <ac:spMk id="6" creationId="{70334A6C-06BC-43FB-A3BB-F5FBF899CB6F}"/>
          </ac:spMkLst>
        </pc:spChg>
        <pc:spChg chg="add mod">
          <ac:chgData name="Phillips, Nate" userId="1a7ed9a7-6979-4999-8e72-44e838efb909" providerId="ADAL" clId="{08BAD185-022F-42BA-92EA-92F55D9E9027}" dt="2021-10-04T18:57:00.280" v="6361" actId="1076"/>
          <ac:spMkLst>
            <pc:docMk/>
            <pc:sldMk cId="3840184580" sldId="322"/>
            <ac:spMk id="7" creationId="{B9C6C3E7-7CDC-4D22-AF1E-930C76233D23}"/>
          </ac:spMkLst>
        </pc:spChg>
      </pc:sldChg>
      <pc:sldChg chg="modSp new mod">
        <pc:chgData name="Phillips, Nate" userId="1a7ed9a7-6979-4999-8e72-44e838efb909" providerId="ADAL" clId="{08BAD185-022F-42BA-92EA-92F55D9E9027}" dt="2021-10-01T21:14:47.372" v="1093" actId="20577"/>
        <pc:sldMkLst>
          <pc:docMk/>
          <pc:sldMk cId="3220037917" sldId="323"/>
        </pc:sldMkLst>
        <pc:spChg chg="mod">
          <ac:chgData name="Phillips, Nate" userId="1a7ed9a7-6979-4999-8e72-44e838efb909" providerId="ADAL" clId="{08BAD185-022F-42BA-92EA-92F55D9E9027}" dt="2021-10-01T21:11:06.499" v="671" actId="20577"/>
          <ac:spMkLst>
            <pc:docMk/>
            <pc:sldMk cId="3220037917" sldId="323"/>
            <ac:spMk id="2" creationId="{1424FA6D-0908-4789-B4C6-DD1E38380EC0}"/>
          </ac:spMkLst>
        </pc:spChg>
        <pc:spChg chg="mod">
          <ac:chgData name="Phillips, Nate" userId="1a7ed9a7-6979-4999-8e72-44e838efb909" providerId="ADAL" clId="{08BAD185-022F-42BA-92EA-92F55D9E9027}" dt="2021-10-01T21:14:47.372" v="1093" actId="20577"/>
          <ac:spMkLst>
            <pc:docMk/>
            <pc:sldMk cId="3220037917" sldId="323"/>
            <ac:spMk id="3" creationId="{BE0D5DCD-0666-473D-B8EA-A8F5D6E6FEBB}"/>
          </ac:spMkLst>
        </pc:spChg>
      </pc:sldChg>
      <pc:sldChg chg="add del">
        <pc:chgData name="Phillips, Nate" userId="1a7ed9a7-6979-4999-8e72-44e838efb909" providerId="ADAL" clId="{08BAD185-022F-42BA-92EA-92F55D9E9027}" dt="2021-10-04T15:29:01.379" v="1394" actId="2696"/>
        <pc:sldMkLst>
          <pc:docMk/>
          <pc:sldMk cId="2129392444" sldId="324"/>
        </pc:sldMkLst>
      </pc:sldChg>
      <pc:sldChg chg="new del">
        <pc:chgData name="Phillips, Nate" userId="1a7ed9a7-6979-4999-8e72-44e838efb909" providerId="ADAL" clId="{08BAD185-022F-42BA-92EA-92F55D9E9027}" dt="2021-10-04T17:47:44.803" v="6017" actId="47"/>
        <pc:sldMkLst>
          <pc:docMk/>
          <pc:sldMk cId="2263447550" sldId="324"/>
        </pc:sldMkLst>
      </pc:sldChg>
      <pc:sldChg chg="modSp add mod">
        <pc:chgData name="Phillips, Nate" userId="1a7ed9a7-6979-4999-8e72-44e838efb909" providerId="ADAL" clId="{08BAD185-022F-42BA-92EA-92F55D9E9027}" dt="2021-10-04T17:22:12.963" v="4724" actId="114"/>
        <pc:sldMkLst>
          <pc:docMk/>
          <pc:sldMk cId="0" sldId="325"/>
        </pc:sldMkLst>
        <pc:spChg chg="mod">
          <ac:chgData name="Phillips, Nate" userId="1a7ed9a7-6979-4999-8e72-44e838efb909" providerId="ADAL" clId="{08BAD185-022F-42BA-92EA-92F55D9E9027}" dt="2021-10-04T16:00:50.215" v="2082" actId="1076"/>
          <ac:spMkLst>
            <pc:docMk/>
            <pc:sldMk cId="0" sldId="325"/>
            <ac:spMk id="494" creationId="{00000000-0000-0000-0000-000000000000}"/>
          </ac:spMkLst>
        </pc:spChg>
        <pc:spChg chg="mod">
          <ac:chgData name="Phillips, Nate" userId="1a7ed9a7-6979-4999-8e72-44e838efb909" providerId="ADAL" clId="{08BAD185-022F-42BA-92EA-92F55D9E9027}" dt="2021-10-04T17:22:12.963" v="4724" actId="114"/>
          <ac:spMkLst>
            <pc:docMk/>
            <pc:sldMk cId="0" sldId="325"/>
            <ac:spMk id="496" creationId="{00000000-0000-0000-0000-000000000000}"/>
          </ac:spMkLst>
        </pc:spChg>
        <pc:spChg chg="mod">
          <ac:chgData name="Phillips, Nate" userId="1a7ed9a7-6979-4999-8e72-44e838efb909" providerId="ADAL" clId="{08BAD185-022F-42BA-92EA-92F55D9E9027}" dt="2021-10-04T16:00:56.920" v="2084" actId="1076"/>
          <ac:spMkLst>
            <pc:docMk/>
            <pc:sldMk cId="0" sldId="325"/>
            <ac:spMk id="497" creationId="{00000000-0000-0000-0000-000000000000}"/>
          </ac:spMkLst>
        </pc:spChg>
        <pc:spChg chg="mod">
          <ac:chgData name="Phillips, Nate" userId="1a7ed9a7-6979-4999-8e72-44e838efb909" providerId="ADAL" clId="{08BAD185-022F-42BA-92EA-92F55D9E9027}" dt="2021-10-04T16:00:59.577" v="2085" actId="1076"/>
          <ac:spMkLst>
            <pc:docMk/>
            <pc:sldMk cId="0" sldId="325"/>
            <ac:spMk id="498" creationId="{00000000-0000-0000-0000-000000000000}"/>
          </ac:spMkLst>
        </pc:spChg>
        <pc:picChg chg="mod">
          <ac:chgData name="Phillips, Nate" userId="1a7ed9a7-6979-4999-8e72-44e838efb909" providerId="ADAL" clId="{08BAD185-022F-42BA-92EA-92F55D9E9027}" dt="2021-10-04T16:00:53.673" v="2083" actId="1076"/>
          <ac:picMkLst>
            <pc:docMk/>
            <pc:sldMk cId="0" sldId="325"/>
            <ac:picMk id="495" creationId="{00000000-0000-0000-0000-000000000000}"/>
          </ac:picMkLst>
        </pc:picChg>
      </pc:sldChg>
      <pc:sldChg chg="modSp add del">
        <pc:chgData name="Phillips, Nate" userId="1a7ed9a7-6979-4999-8e72-44e838efb909" providerId="ADAL" clId="{08BAD185-022F-42BA-92EA-92F55D9E9027}" dt="2021-10-04T16:01:35.973" v="2092" actId="47"/>
        <pc:sldMkLst>
          <pc:docMk/>
          <pc:sldMk cId="2466564478" sldId="326"/>
        </pc:sldMkLst>
        <pc:spChg chg="mod">
          <ac:chgData name="Phillips, Nate" userId="1a7ed9a7-6979-4999-8e72-44e838efb909" providerId="ADAL" clId="{08BAD185-022F-42BA-92EA-92F55D9E9027}" dt="2021-10-04T15:47:34.852" v="1884" actId="20577"/>
          <ac:spMkLst>
            <pc:docMk/>
            <pc:sldMk cId="2466564478" sldId="326"/>
            <ac:spMk id="496" creationId="{00000000-0000-0000-0000-000000000000}"/>
          </ac:spMkLst>
        </pc:spChg>
      </pc:sldChg>
      <pc:sldChg chg="addSp modSp add del mod">
        <pc:chgData name="Phillips, Nate" userId="1a7ed9a7-6979-4999-8e72-44e838efb909" providerId="ADAL" clId="{08BAD185-022F-42BA-92EA-92F55D9E9027}" dt="2021-10-04T16:08:59.658" v="2124" actId="47"/>
        <pc:sldMkLst>
          <pc:docMk/>
          <pc:sldMk cId="655583358" sldId="327"/>
        </pc:sldMkLst>
        <pc:spChg chg="add mod">
          <ac:chgData name="Phillips, Nate" userId="1a7ed9a7-6979-4999-8e72-44e838efb909" providerId="ADAL" clId="{08BAD185-022F-42BA-92EA-92F55D9E9027}" dt="2021-10-04T16:00:42.012" v="2080" actId="1076"/>
          <ac:spMkLst>
            <pc:docMk/>
            <pc:sldMk cId="655583358" sldId="327"/>
            <ac:spMk id="2" creationId="{8B3485BD-2483-47F0-8A26-044AC547FE5D}"/>
          </ac:spMkLst>
        </pc:spChg>
        <pc:spChg chg="add mod">
          <ac:chgData name="Phillips, Nate" userId="1a7ed9a7-6979-4999-8e72-44e838efb909" providerId="ADAL" clId="{08BAD185-022F-42BA-92EA-92F55D9E9027}" dt="2021-10-04T16:00:38.997" v="2079" actId="1076"/>
          <ac:spMkLst>
            <pc:docMk/>
            <pc:sldMk cId="655583358" sldId="327"/>
            <ac:spMk id="3" creationId="{A2B24E90-A2C4-435F-8271-CC97907EB455}"/>
          </ac:spMkLst>
        </pc:spChg>
        <pc:spChg chg="mod">
          <ac:chgData name="Phillips, Nate" userId="1a7ed9a7-6979-4999-8e72-44e838efb909" providerId="ADAL" clId="{08BAD185-022F-42BA-92EA-92F55D9E9027}" dt="2021-10-04T15:49:03.049" v="1897" actId="20577"/>
          <ac:spMkLst>
            <pc:docMk/>
            <pc:sldMk cId="655583358" sldId="327"/>
            <ac:spMk id="496" creationId="{00000000-0000-0000-0000-000000000000}"/>
          </ac:spMkLst>
        </pc:spChg>
      </pc:sldChg>
      <pc:sldChg chg="modSp new del mod">
        <pc:chgData name="Phillips, Nate" userId="1a7ed9a7-6979-4999-8e72-44e838efb909" providerId="ADAL" clId="{08BAD185-022F-42BA-92EA-92F55D9E9027}" dt="2021-10-04T17:12:07.166" v="4365" actId="47"/>
        <pc:sldMkLst>
          <pc:docMk/>
          <pc:sldMk cId="3947073880" sldId="328"/>
        </pc:sldMkLst>
        <pc:spChg chg="mod">
          <ac:chgData name="Phillips, Nate" userId="1a7ed9a7-6979-4999-8e72-44e838efb909" providerId="ADAL" clId="{08BAD185-022F-42BA-92EA-92F55D9E9027}" dt="2021-10-04T15:59:52.379" v="2010" actId="20577"/>
          <ac:spMkLst>
            <pc:docMk/>
            <pc:sldMk cId="3947073880" sldId="328"/>
            <ac:spMk id="2" creationId="{112EC298-5BE9-43B0-976D-4D9E22C0A601}"/>
          </ac:spMkLst>
        </pc:spChg>
      </pc:sldChg>
      <pc:sldChg chg="addSp delSp modSp add mod">
        <pc:chgData name="Phillips, Nate" userId="1a7ed9a7-6979-4999-8e72-44e838efb909" providerId="ADAL" clId="{08BAD185-022F-42BA-92EA-92F55D9E9027}" dt="2021-10-04T17:22:26.946" v="4729" actId="20577"/>
        <pc:sldMkLst>
          <pc:docMk/>
          <pc:sldMk cId="332123448" sldId="329"/>
        </pc:sldMkLst>
        <pc:spChg chg="add mod">
          <ac:chgData name="Phillips, Nate" userId="1a7ed9a7-6979-4999-8e72-44e838efb909" providerId="ADAL" clId="{08BAD185-022F-42BA-92EA-92F55D9E9027}" dt="2021-10-04T17:22:26.946" v="4729" actId="20577"/>
          <ac:spMkLst>
            <pc:docMk/>
            <pc:sldMk cId="332123448" sldId="329"/>
            <ac:spMk id="7" creationId="{C9A215EF-FB8C-48CF-9DC0-8DD5D76C55A2}"/>
          </ac:spMkLst>
        </pc:spChg>
        <pc:spChg chg="del">
          <ac:chgData name="Phillips, Nate" userId="1a7ed9a7-6979-4999-8e72-44e838efb909" providerId="ADAL" clId="{08BAD185-022F-42BA-92EA-92F55D9E9027}" dt="2021-10-04T16:01:21.074" v="2089" actId="478"/>
          <ac:spMkLst>
            <pc:docMk/>
            <pc:sldMk cId="332123448" sldId="329"/>
            <ac:spMk id="496" creationId="{00000000-0000-0000-0000-000000000000}"/>
          </ac:spMkLst>
        </pc:spChg>
      </pc:sldChg>
      <pc:sldChg chg="addSp modSp add mod modAnim">
        <pc:chgData name="Phillips, Nate" userId="1a7ed9a7-6979-4999-8e72-44e838efb909" providerId="ADAL" clId="{08BAD185-022F-42BA-92EA-92F55D9E9027}" dt="2021-10-04T17:22:54.092" v="4734" actId="114"/>
        <pc:sldMkLst>
          <pc:docMk/>
          <pc:sldMk cId="2009483540" sldId="330"/>
        </pc:sldMkLst>
        <pc:spChg chg="mod">
          <ac:chgData name="Phillips, Nate" userId="1a7ed9a7-6979-4999-8e72-44e838efb909" providerId="ADAL" clId="{08BAD185-022F-42BA-92EA-92F55D9E9027}" dt="2021-10-04T17:22:54.092" v="4734" actId="114"/>
          <ac:spMkLst>
            <pc:docMk/>
            <pc:sldMk cId="2009483540" sldId="330"/>
            <ac:spMk id="7" creationId="{C9A215EF-FB8C-48CF-9DC0-8DD5D76C55A2}"/>
          </ac:spMkLst>
        </pc:spChg>
        <pc:spChg chg="add mod">
          <ac:chgData name="Phillips, Nate" userId="1a7ed9a7-6979-4999-8e72-44e838efb909" providerId="ADAL" clId="{08BAD185-022F-42BA-92EA-92F55D9E9027}" dt="2021-10-04T16:02:15.211" v="2113" actId="404"/>
          <ac:spMkLst>
            <pc:docMk/>
            <pc:sldMk cId="2009483540" sldId="330"/>
            <ac:spMk id="8" creationId="{A679C6D3-4E97-497B-BF11-4229A8DA4C56}"/>
          </ac:spMkLst>
        </pc:spChg>
        <pc:spChg chg="add mod">
          <ac:chgData name="Phillips, Nate" userId="1a7ed9a7-6979-4999-8e72-44e838efb909" providerId="ADAL" clId="{08BAD185-022F-42BA-92EA-92F55D9E9027}" dt="2021-10-04T16:02:38.103" v="2119" actId="1076"/>
          <ac:spMkLst>
            <pc:docMk/>
            <pc:sldMk cId="2009483540" sldId="330"/>
            <ac:spMk id="9" creationId="{E9B56230-17CC-463A-A4B4-8326088FBC47}"/>
          </ac:spMkLst>
        </pc:spChg>
        <pc:spChg chg="add mod">
          <ac:chgData name="Phillips, Nate" userId="1a7ed9a7-6979-4999-8e72-44e838efb909" providerId="ADAL" clId="{08BAD185-022F-42BA-92EA-92F55D9E9027}" dt="2021-10-04T16:08:24.563" v="2122"/>
          <ac:spMkLst>
            <pc:docMk/>
            <pc:sldMk cId="2009483540" sldId="330"/>
            <ac:spMk id="10" creationId="{B706CF3F-273C-495F-902C-0A458FA4C073}"/>
          </ac:spMkLst>
        </pc:spChg>
      </pc:sldChg>
      <pc:sldChg chg="addSp delSp modSp new mod modAnim">
        <pc:chgData name="Phillips, Nate" userId="1a7ed9a7-6979-4999-8e72-44e838efb909" providerId="ADAL" clId="{08BAD185-022F-42BA-92EA-92F55D9E9027}" dt="2021-10-05T15:45:45.023" v="6512" actId="1076"/>
        <pc:sldMkLst>
          <pc:docMk/>
          <pc:sldMk cId="2193217267" sldId="331"/>
        </pc:sldMkLst>
        <pc:spChg chg="del">
          <ac:chgData name="Phillips, Nate" userId="1a7ed9a7-6979-4999-8e72-44e838efb909" providerId="ADAL" clId="{08BAD185-022F-42BA-92EA-92F55D9E9027}" dt="2021-10-04T16:36:15.877" v="2597" actId="478"/>
          <ac:spMkLst>
            <pc:docMk/>
            <pc:sldMk cId="2193217267" sldId="331"/>
            <ac:spMk id="2" creationId="{533A60B9-0337-40A9-A08F-1C1C82B04641}"/>
          </ac:spMkLst>
        </pc:spChg>
        <pc:spChg chg="mod">
          <ac:chgData name="Phillips, Nate" userId="1a7ed9a7-6979-4999-8e72-44e838efb909" providerId="ADAL" clId="{08BAD185-022F-42BA-92EA-92F55D9E9027}" dt="2021-10-04T18:39:04.481" v="6025" actId="6549"/>
          <ac:spMkLst>
            <pc:docMk/>
            <pc:sldMk cId="2193217267" sldId="331"/>
            <ac:spMk id="3" creationId="{D9C1527E-BBD4-49C0-A55A-A4791D4721C4}"/>
          </ac:spMkLst>
        </pc:spChg>
        <pc:spChg chg="add del mod">
          <ac:chgData name="Phillips, Nate" userId="1a7ed9a7-6979-4999-8e72-44e838efb909" providerId="ADAL" clId="{08BAD185-022F-42BA-92EA-92F55D9E9027}" dt="2021-10-04T16:41:07.488" v="2779" actId="478"/>
          <ac:spMkLst>
            <pc:docMk/>
            <pc:sldMk cId="2193217267" sldId="331"/>
            <ac:spMk id="4" creationId="{71CEF77C-3009-481A-8111-378DD2851B89}"/>
          </ac:spMkLst>
        </pc:spChg>
        <pc:spChg chg="add del mod">
          <ac:chgData name="Phillips, Nate" userId="1a7ed9a7-6979-4999-8e72-44e838efb909" providerId="ADAL" clId="{08BAD185-022F-42BA-92EA-92F55D9E9027}" dt="2021-10-04T16:41:09.888" v="2780" actId="478"/>
          <ac:spMkLst>
            <pc:docMk/>
            <pc:sldMk cId="2193217267" sldId="331"/>
            <ac:spMk id="5" creationId="{BAC18091-C90D-480E-AEDA-7AEE7D4714BD}"/>
          </ac:spMkLst>
        </pc:spChg>
        <pc:spChg chg="add del mod">
          <ac:chgData name="Phillips, Nate" userId="1a7ed9a7-6979-4999-8e72-44e838efb909" providerId="ADAL" clId="{08BAD185-022F-42BA-92EA-92F55D9E9027}" dt="2021-10-04T16:41:04.640" v="2778" actId="478"/>
          <ac:spMkLst>
            <pc:docMk/>
            <pc:sldMk cId="2193217267" sldId="331"/>
            <ac:spMk id="6" creationId="{63761FD0-6DD1-4899-8545-6761BD4E0276}"/>
          </ac:spMkLst>
        </pc:spChg>
        <pc:picChg chg="add mod">
          <ac:chgData name="Phillips, Nate" userId="1a7ed9a7-6979-4999-8e72-44e838efb909" providerId="ADAL" clId="{08BAD185-022F-42BA-92EA-92F55D9E9027}" dt="2021-10-05T15:45:45.023" v="6512" actId="1076"/>
          <ac:picMkLst>
            <pc:docMk/>
            <pc:sldMk cId="2193217267" sldId="331"/>
            <ac:picMk id="8" creationId="{497174CF-D19B-42E4-88CC-D89E99A06E04}"/>
          </ac:picMkLst>
        </pc:picChg>
      </pc:sldChg>
      <pc:sldChg chg="modSp add mod modAnim">
        <pc:chgData name="Phillips, Nate" userId="1a7ed9a7-6979-4999-8e72-44e838efb909" providerId="ADAL" clId="{08BAD185-022F-42BA-92EA-92F55D9E9027}" dt="2021-10-04T18:39:54.216" v="6027"/>
        <pc:sldMkLst>
          <pc:docMk/>
          <pc:sldMk cId="3030688926" sldId="332"/>
        </pc:sldMkLst>
        <pc:spChg chg="mod">
          <ac:chgData name="Phillips, Nate" userId="1a7ed9a7-6979-4999-8e72-44e838efb909" providerId="ADAL" clId="{08BAD185-022F-42BA-92EA-92F55D9E9027}" dt="2021-10-04T16:52:47.994" v="3254" actId="20577"/>
          <ac:spMkLst>
            <pc:docMk/>
            <pc:sldMk cId="3030688926" sldId="332"/>
            <ac:spMk id="3" creationId="{D9C1527E-BBD4-49C0-A55A-A4791D4721C4}"/>
          </ac:spMkLst>
        </pc:spChg>
      </pc:sldChg>
      <pc:sldChg chg="addSp modSp add mod setBg modAnim">
        <pc:chgData name="Phillips, Nate" userId="1a7ed9a7-6979-4999-8e72-44e838efb909" providerId="ADAL" clId="{08BAD185-022F-42BA-92EA-92F55D9E9027}" dt="2021-10-05T15:47:59.537" v="6517" actId="255"/>
        <pc:sldMkLst>
          <pc:docMk/>
          <pc:sldMk cId="4108593972" sldId="333"/>
        </pc:sldMkLst>
        <pc:spChg chg="mod">
          <ac:chgData name="Phillips, Nate" userId="1a7ed9a7-6979-4999-8e72-44e838efb909" providerId="ADAL" clId="{08BAD185-022F-42BA-92EA-92F55D9E9027}" dt="2021-10-05T15:47:59.537" v="6517" actId="255"/>
          <ac:spMkLst>
            <pc:docMk/>
            <pc:sldMk cId="4108593972" sldId="333"/>
            <ac:spMk id="3" creationId="{D9C1527E-BBD4-49C0-A55A-A4791D4721C4}"/>
          </ac:spMkLst>
        </pc:spChg>
        <pc:spChg chg="add">
          <ac:chgData name="Phillips, Nate" userId="1a7ed9a7-6979-4999-8e72-44e838efb909" providerId="ADAL" clId="{08BAD185-022F-42BA-92EA-92F55D9E9027}" dt="2021-10-05T15:47:26.014" v="6514" actId="26606"/>
          <ac:spMkLst>
            <pc:docMk/>
            <pc:sldMk cId="4108593972" sldId="333"/>
            <ac:spMk id="9" creationId="{C8A3C342-1D03-412F-8DD3-BF519E8E0AE9}"/>
          </ac:spMkLst>
        </pc:spChg>
        <pc:spChg chg="add">
          <ac:chgData name="Phillips, Nate" userId="1a7ed9a7-6979-4999-8e72-44e838efb909" providerId="ADAL" clId="{08BAD185-022F-42BA-92EA-92F55D9E9027}" dt="2021-10-05T15:47:26.014" v="6514" actId="26606"/>
          <ac:spMkLst>
            <pc:docMk/>
            <pc:sldMk cId="4108593972" sldId="333"/>
            <ac:spMk id="11" creationId="{81CC9B02-E087-4350-AEBD-2C3CF001AF01}"/>
          </ac:spMkLst>
        </pc:spChg>
        <pc:picChg chg="add mod">
          <ac:chgData name="Phillips, Nate" userId="1a7ed9a7-6979-4999-8e72-44e838efb909" providerId="ADAL" clId="{08BAD185-022F-42BA-92EA-92F55D9E9027}" dt="2021-10-05T15:47:26.014" v="6514" actId="26606"/>
          <ac:picMkLst>
            <pc:docMk/>
            <pc:sldMk cId="4108593972" sldId="333"/>
            <ac:picMk id="4" creationId="{E0D5B848-010E-4DAD-8F34-B77889024589}"/>
          </ac:picMkLst>
        </pc:picChg>
      </pc:sldChg>
      <pc:sldChg chg="add del">
        <pc:chgData name="Phillips, Nate" userId="1a7ed9a7-6979-4999-8e72-44e838efb909" providerId="ADAL" clId="{08BAD185-022F-42BA-92EA-92F55D9E9027}" dt="2021-10-04T17:01:59.274" v="3722" actId="47"/>
        <pc:sldMkLst>
          <pc:docMk/>
          <pc:sldMk cId="3817215535" sldId="334"/>
        </pc:sldMkLst>
      </pc:sldChg>
      <pc:sldChg chg="new del">
        <pc:chgData name="Phillips, Nate" userId="1a7ed9a7-6979-4999-8e72-44e838efb909" providerId="ADAL" clId="{08BAD185-022F-42BA-92EA-92F55D9E9027}" dt="2021-10-04T17:01:53.689" v="3721" actId="47"/>
        <pc:sldMkLst>
          <pc:docMk/>
          <pc:sldMk cId="2077236609" sldId="335"/>
        </pc:sldMkLst>
      </pc:sldChg>
      <pc:sldChg chg="addSp modSp add mod modAnim">
        <pc:chgData name="Phillips, Nate" userId="1a7ed9a7-6979-4999-8e72-44e838efb909" providerId="ADAL" clId="{08BAD185-022F-42BA-92EA-92F55D9E9027}" dt="2021-10-05T15:49:58.653" v="6522" actId="1076"/>
        <pc:sldMkLst>
          <pc:docMk/>
          <pc:sldMk cId="3226126436" sldId="336"/>
        </pc:sldMkLst>
        <pc:spChg chg="mod">
          <ac:chgData name="Phillips, Nate" userId="1a7ed9a7-6979-4999-8e72-44e838efb909" providerId="ADAL" clId="{08BAD185-022F-42BA-92EA-92F55D9E9027}" dt="2021-10-04T17:13:06.783" v="4435" actId="20577"/>
          <ac:spMkLst>
            <pc:docMk/>
            <pc:sldMk cId="3226126436" sldId="336"/>
            <ac:spMk id="3" creationId="{D9C1527E-BBD4-49C0-A55A-A4791D4721C4}"/>
          </ac:spMkLst>
        </pc:spChg>
        <pc:picChg chg="add mod">
          <ac:chgData name="Phillips, Nate" userId="1a7ed9a7-6979-4999-8e72-44e838efb909" providerId="ADAL" clId="{08BAD185-022F-42BA-92EA-92F55D9E9027}" dt="2021-10-05T15:49:58.653" v="6522" actId="1076"/>
          <ac:picMkLst>
            <pc:docMk/>
            <pc:sldMk cId="3226126436" sldId="336"/>
            <ac:picMk id="4" creationId="{869EDF70-B010-40DC-9782-4D1640F2DB69}"/>
          </ac:picMkLst>
        </pc:picChg>
      </pc:sldChg>
      <pc:sldChg chg="addSp delSp modSp new mod delAnim modAnim">
        <pc:chgData name="Phillips, Nate" userId="1a7ed9a7-6979-4999-8e72-44e838efb909" providerId="ADAL" clId="{08BAD185-022F-42BA-92EA-92F55D9E9027}" dt="2021-10-04T18:47:45.292" v="6250" actId="20577"/>
        <pc:sldMkLst>
          <pc:docMk/>
          <pc:sldMk cId="1722437050" sldId="337"/>
        </pc:sldMkLst>
        <pc:spChg chg="mod">
          <ac:chgData name="Phillips, Nate" userId="1a7ed9a7-6979-4999-8e72-44e838efb909" providerId="ADAL" clId="{08BAD185-022F-42BA-92EA-92F55D9E9027}" dt="2021-10-04T17:02:17.880" v="3738" actId="20577"/>
          <ac:spMkLst>
            <pc:docMk/>
            <pc:sldMk cId="1722437050" sldId="337"/>
            <ac:spMk id="2" creationId="{FABC12A2-4FA9-4CF9-8BF4-B2ACB49E8343}"/>
          </ac:spMkLst>
        </pc:spChg>
        <pc:spChg chg="mod">
          <ac:chgData name="Phillips, Nate" userId="1a7ed9a7-6979-4999-8e72-44e838efb909" providerId="ADAL" clId="{08BAD185-022F-42BA-92EA-92F55D9E9027}" dt="2021-10-04T18:47:45.292" v="6250" actId="20577"/>
          <ac:spMkLst>
            <pc:docMk/>
            <pc:sldMk cId="1722437050" sldId="337"/>
            <ac:spMk id="3" creationId="{F5F537B8-151D-41BA-8378-DE5105923F2F}"/>
          </ac:spMkLst>
        </pc:spChg>
        <pc:spChg chg="add del mod">
          <ac:chgData name="Phillips, Nate" userId="1a7ed9a7-6979-4999-8e72-44e838efb909" providerId="ADAL" clId="{08BAD185-022F-42BA-92EA-92F55D9E9027}" dt="2021-10-04T18:47:22.596" v="6243" actId="478"/>
          <ac:spMkLst>
            <pc:docMk/>
            <pc:sldMk cId="1722437050" sldId="337"/>
            <ac:spMk id="4" creationId="{754EA205-2758-4332-99B8-920490E4A812}"/>
          </ac:spMkLst>
        </pc:spChg>
        <pc:spChg chg="add del mod">
          <ac:chgData name="Phillips, Nate" userId="1a7ed9a7-6979-4999-8e72-44e838efb909" providerId="ADAL" clId="{08BAD185-022F-42BA-92EA-92F55D9E9027}" dt="2021-10-04T18:47:20.654" v="6242" actId="478"/>
          <ac:spMkLst>
            <pc:docMk/>
            <pc:sldMk cId="1722437050" sldId="337"/>
            <ac:spMk id="5" creationId="{563F927A-ABC4-4BE4-A36D-789956B3B5BB}"/>
          </ac:spMkLst>
        </pc:spChg>
        <pc:spChg chg="add del mod">
          <ac:chgData name="Phillips, Nate" userId="1a7ed9a7-6979-4999-8e72-44e838efb909" providerId="ADAL" clId="{08BAD185-022F-42BA-92EA-92F55D9E9027}" dt="2021-10-04T17:20:29.388" v="4675" actId="478"/>
          <ac:spMkLst>
            <pc:docMk/>
            <pc:sldMk cId="1722437050" sldId="337"/>
            <ac:spMk id="6" creationId="{78FF3DC5-24BE-4FCA-87FF-9C809003949A}"/>
          </ac:spMkLst>
        </pc:spChg>
        <pc:spChg chg="add mod modVis">
          <ac:chgData name="Phillips, Nate" userId="1a7ed9a7-6979-4999-8e72-44e838efb909" providerId="ADAL" clId="{08BAD185-022F-42BA-92EA-92F55D9E9027}" dt="2021-10-04T18:43:48.873" v="6119" actId="14430"/>
          <ac:spMkLst>
            <pc:docMk/>
            <pc:sldMk cId="1722437050" sldId="337"/>
            <ac:spMk id="7" creationId="{65A9B794-E72D-497F-8D8E-C17FE6D56069}"/>
          </ac:spMkLst>
        </pc:spChg>
        <pc:spChg chg="add mod">
          <ac:chgData name="Phillips, Nate" userId="1a7ed9a7-6979-4999-8e72-44e838efb909" providerId="ADAL" clId="{08BAD185-022F-42BA-92EA-92F55D9E9027}" dt="2021-10-04T18:47:36.921" v="6249" actId="403"/>
          <ac:spMkLst>
            <pc:docMk/>
            <pc:sldMk cId="1722437050" sldId="337"/>
            <ac:spMk id="8" creationId="{342ED061-871E-4BF2-892C-840B34375286}"/>
          </ac:spMkLst>
        </pc:spChg>
      </pc:sldChg>
      <pc:sldChg chg="addSp modSp add mod modAnim">
        <pc:chgData name="Phillips, Nate" userId="1a7ed9a7-6979-4999-8e72-44e838efb909" providerId="ADAL" clId="{08BAD185-022F-42BA-92EA-92F55D9E9027}" dt="2021-10-05T15:56:20.012" v="6576"/>
        <pc:sldMkLst>
          <pc:docMk/>
          <pc:sldMk cId="3883074390" sldId="338"/>
        </pc:sldMkLst>
        <pc:spChg chg="add mod">
          <ac:chgData name="Phillips, Nate" userId="1a7ed9a7-6979-4999-8e72-44e838efb909" providerId="ADAL" clId="{08BAD185-022F-42BA-92EA-92F55D9E9027}" dt="2021-10-05T15:55:48.699" v="6573" actId="20577"/>
          <ac:spMkLst>
            <pc:docMk/>
            <pc:sldMk cId="3883074390" sldId="338"/>
            <ac:spMk id="2" creationId="{A1475A2E-E60E-4C30-8236-E9BF71E8715C}"/>
          </ac:spMkLst>
        </pc:spChg>
        <pc:spChg chg="mod">
          <ac:chgData name="Phillips, Nate" userId="1a7ed9a7-6979-4999-8e72-44e838efb909" providerId="ADAL" clId="{08BAD185-022F-42BA-92EA-92F55D9E9027}" dt="2021-10-04T17:16:25.304" v="4595" actId="20577"/>
          <ac:spMkLst>
            <pc:docMk/>
            <pc:sldMk cId="3883074390" sldId="338"/>
            <ac:spMk id="3" creationId="{D9C1527E-BBD4-49C0-A55A-A4791D4721C4}"/>
          </ac:spMkLst>
        </pc:spChg>
      </pc:sldChg>
      <pc:sldChg chg="new del">
        <pc:chgData name="Phillips, Nate" userId="1a7ed9a7-6979-4999-8e72-44e838efb909" providerId="ADAL" clId="{08BAD185-022F-42BA-92EA-92F55D9E9027}" dt="2021-10-04T17:16:58.603" v="4597" actId="47"/>
        <pc:sldMkLst>
          <pc:docMk/>
          <pc:sldMk cId="1923687849" sldId="339"/>
        </pc:sldMkLst>
      </pc:sldChg>
      <pc:sldChg chg="modSp add mod modAnim">
        <pc:chgData name="Phillips, Nate" userId="1a7ed9a7-6979-4999-8e72-44e838efb909" providerId="ADAL" clId="{08BAD185-022F-42BA-92EA-92F55D9E9027}" dt="2021-10-04T18:52:40.747" v="6321"/>
        <pc:sldMkLst>
          <pc:docMk/>
          <pc:sldMk cId="2558264828" sldId="339"/>
        </pc:sldMkLst>
        <pc:spChg chg="mod">
          <ac:chgData name="Phillips, Nate" userId="1a7ed9a7-6979-4999-8e72-44e838efb909" providerId="ADAL" clId="{08BAD185-022F-42BA-92EA-92F55D9E9027}" dt="2021-10-04T17:17:47.593" v="4625" actId="20577"/>
          <ac:spMkLst>
            <pc:docMk/>
            <pc:sldMk cId="2558264828" sldId="339"/>
            <ac:spMk id="3" creationId="{D9C1527E-BBD4-49C0-A55A-A4791D4721C4}"/>
          </ac:spMkLst>
        </pc:spChg>
      </pc:sldChg>
      <pc:sldChg chg="addSp delSp modSp add mod modAnim">
        <pc:chgData name="Phillips, Nate" userId="1a7ed9a7-6979-4999-8e72-44e838efb909" providerId="ADAL" clId="{08BAD185-022F-42BA-92EA-92F55D9E9027}" dt="2021-10-04T18:56:23.883" v="6350"/>
        <pc:sldMkLst>
          <pc:docMk/>
          <pc:sldMk cId="629758075" sldId="340"/>
        </pc:sldMkLst>
        <pc:spChg chg="mod">
          <ac:chgData name="Phillips, Nate" userId="1a7ed9a7-6979-4999-8e72-44e838efb909" providerId="ADAL" clId="{08BAD185-022F-42BA-92EA-92F55D9E9027}" dt="2021-10-04T18:54:53.588" v="6335" actId="20577"/>
          <ac:spMkLst>
            <pc:docMk/>
            <pc:sldMk cId="629758075" sldId="340"/>
            <ac:spMk id="3" creationId="{D9C1527E-BBD4-49C0-A55A-A4791D4721C4}"/>
          </ac:spMkLst>
        </pc:spChg>
        <pc:picChg chg="add del mod">
          <ac:chgData name="Phillips, Nate" userId="1a7ed9a7-6979-4999-8e72-44e838efb909" providerId="ADAL" clId="{08BAD185-022F-42BA-92EA-92F55D9E9027}" dt="2021-10-04T17:32:32.259" v="5013" actId="478"/>
          <ac:picMkLst>
            <pc:docMk/>
            <pc:sldMk cId="629758075" sldId="340"/>
            <ac:picMk id="1026" creationId="{042CD3EB-A659-4A27-B324-3D0B47F8915D}"/>
          </ac:picMkLst>
        </pc:picChg>
        <pc:picChg chg="add mod">
          <ac:chgData name="Phillips, Nate" userId="1a7ed9a7-6979-4999-8e72-44e838efb909" providerId="ADAL" clId="{08BAD185-022F-42BA-92EA-92F55D9E9027}" dt="2021-10-04T17:31:45.998" v="5012" actId="1076"/>
          <ac:picMkLst>
            <pc:docMk/>
            <pc:sldMk cId="629758075" sldId="340"/>
            <ac:picMk id="1028" creationId="{455B8385-4AC8-4A81-8B05-830A85CBEF0E}"/>
          </ac:picMkLst>
        </pc:picChg>
        <pc:picChg chg="add mod">
          <ac:chgData name="Phillips, Nate" userId="1a7ed9a7-6979-4999-8e72-44e838efb909" providerId="ADAL" clId="{08BAD185-022F-42BA-92EA-92F55D9E9027}" dt="2021-10-04T17:32:56.291" v="5016" actId="1076"/>
          <ac:picMkLst>
            <pc:docMk/>
            <pc:sldMk cId="629758075" sldId="340"/>
            <ac:picMk id="1030" creationId="{F731EBB7-4D80-4EA3-9A39-1B56254A7A67}"/>
          </ac:picMkLst>
        </pc:picChg>
      </pc:sldChg>
      <pc:sldChg chg="new del">
        <pc:chgData name="Phillips, Nate" userId="1a7ed9a7-6979-4999-8e72-44e838efb909" providerId="ADAL" clId="{08BAD185-022F-42BA-92EA-92F55D9E9027}" dt="2021-10-04T17:29:59.824" v="5006" actId="47"/>
        <pc:sldMkLst>
          <pc:docMk/>
          <pc:sldMk cId="499888880" sldId="341"/>
        </pc:sldMkLst>
      </pc:sldChg>
      <pc:sldChg chg="addSp delSp modSp add mod ord modAnim">
        <pc:chgData name="Phillips, Nate" userId="1a7ed9a7-6979-4999-8e72-44e838efb909" providerId="ADAL" clId="{08BAD185-022F-42BA-92EA-92F55D9E9027}" dt="2021-10-05T15:58:33.328" v="6593"/>
        <pc:sldMkLst>
          <pc:docMk/>
          <pc:sldMk cId="993121664" sldId="341"/>
        </pc:sldMkLst>
        <pc:spChg chg="add del">
          <ac:chgData name="Phillips, Nate" userId="1a7ed9a7-6979-4999-8e72-44e838efb909" providerId="ADAL" clId="{08BAD185-022F-42BA-92EA-92F55D9E9027}" dt="2021-10-04T17:35:40.351" v="5143"/>
          <ac:spMkLst>
            <pc:docMk/>
            <pc:sldMk cId="993121664" sldId="341"/>
            <ac:spMk id="2" creationId="{3F5B8C5F-918A-4559-81F0-EFCE91529858}"/>
          </ac:spMkLst>
        </pc:spChg>
        <pc:spChg chg="mod">
          <ac:chgData name="Phillips, Nate" userId="1a7ed9a7-6979-4999-8e72-44e838efb909" providerId="ADAL" clId="{08BAD185-022F-42BA-92EA-92F55D9E9027}" dt="2021-10-05T15:58:20.578" v="6591" actId="20577"/>
          <ac:spMkLst>
            <pc:docMk/>
            <pc:sldMk cId="993121664" sldId="341"/>
            <ac:spMk id="3" creationId="{D9C1527E-BBD4-49C0-A55A-A4791D4721C4}"/>
          </ac:spMkLst>
        </pc:spChg>
        <pc:picChg chg="del">
          <ac:chgData name="Phillips, Nate" userId="1a7ed9a7-6979-4999-8e72-44e838efb909" providerId="ADAL" clId="{08BAD185-022F-42BA-92EA-92F55D9E9027}" dt="2021-10-04T17:33:52.576" v="5020" actId="478"/>
          <ac:picMkLst>
            <pc:docMk/>
            <pc:sldMk cId="993121664" sldId="341"/>
            <ac:picMk id="1028" creationId="{455B8385-4AC8-4A81-8B05-830A85CBEF0E}"/>
          </ac:picMkLst>
        </pc:picChg>
        <pc:picChg chg="del">
          <ac:chgData name="Phillips, Nate" userId="1a7ed9a7-6979-4999-8e72-44e838efb909" providerId="ADAL" clId="{08BAD185-022F-42BA-92EA-92F55D9E9027}" dt="2021-10-04T17:33:53.231" v="5021" actId="478"/>
          <ac:picMkLst>
            <pc:docMk/>
            <pc:sldMk cId="993121664" sldId="341"/>
            <ac:picMk id="1030" creationId="{F731EBB7-4D80-4EA3-9A39-1B56254A7A67}"/>
          </ac:picMkLst>
        </pc:picChg>
        <pc:inkChg chg="add del">
          <ac:chgData name="Phillips, Nate" userId="1a7ed9a7-6979-4999-8e72-44e838efb909" providerId="ADAL" clId="{08BAD185-022F-42BA-92EA-92F55D9E9027}" dt="2021-10-04T18:59:32.778" v="6370" actId="9405"/>
          <ac:inkMkLst>
            <pc:docMk/>
            <pc:sldMk cId="993121664" sldId="341"/>
            <ac:inkMk id="4" creationId="{F353E35D-ADDB-4EB8-9156-768F27CC368C}"/>
          </ac:inkMkLst>
        </pc:inkChg>
        <pc:cxnChg chg="add mod">
          <ac:chgData name="Phillips, Nate" userId="1a7ed9a7-6979-4999-8e72-44e838efb909" providerId="ADAL" clId="{08BAD185-022F-42BA-92EA-92F55D9E9027}" dt="2021-10-04T18:59:59.711" v="6374" actId="14100"/>
          <ac:cxnSpMkLst>
            <pc:docMk/>
            <pc:sldMk cId="993121664" sldId="341"/>
            <ac:cxnSpMk id="6" creationId="{A6F46B70-8BA8-4976-89EB-E54D4353CEBD}"/>
          </ac:cxnSpMkLst>
        </pc:cxnChg>
        <pc:cxnChg chg="add mod">
          <ac:chgData name="Phillips, Nate" userId="1a7ed9a7-6979-4999-8e72-44e838efb909" providerId="ADAL" clId="{08BAD185-022F-42BA-92EA-92F55D9E9027}" dt="2021-10-04T19:00:10.171" v="6377" actId="14100"/>
          <ac:cxnSpMkLst>
            <pc:docMk/>
            <pc:sldMk cId="993121664" sldId="341"/>
            <ac:cxnSpMk id="10" creationId="{455756A7-9871-49FE-8C37-A293B7E2FFEE}"/>
          </ac:cxnSpMkLst>
        </pc:cxnChg>
      </pc:sldChg>
      <pc:sldChg chg="addSp modSp add mod modAnim">
        <pc:chgData name="Phillips, Nate" userId="1a7ed9a7-6979-4999-8e72-44e838efb909" providerId="ADAL" clId="{08BAD185-022F-42BA-92EA-92F55D9E9027}" dt="2021-10-05T15:59:20.500" v="6614"/>
        <pc:sldMkLst>
          <pc:docMk/>
          <pc:sldMk cId="2619953372" sldId="342"/>
        </pc:sldMkLst>
        <pc:spChg chg="mod">
          <ac:chgData name="Phillips, Nate" userId="1a7ed9a7-6979-4999-8e72-44e838efb909" providerId="ADAL" clId="{08BAD185-022F-42BA-92EA-92F55D9E9027}" dt="2021-10-05T15:59:15.200" v="6612" actId="6549"/>
          <ac:spMkLst>
            <pc:docMk/>
            <pc:sldMk cId="2619953372" sldId="342"/>
            <ac:spMk id="3" creationId="{D9C1527E-BBD4-49C0-A55A-A4791D4721C4}"/>
          </ac:spMkLst>
        </pc:spChg>
        <pc:cxnChg chg="add mod">
          <ac:chgData name="Phillips, Nate" userId="1a7ed9a7-6979-4999-8e72-44e838efb909" providerId="ADAL" clId="{08BAD185-022F-42BA-92EA-92F55D9E9027}" dt="2021-10-04T19:00:58.710" v="6382" actId="14100"/>
          <ac:cxnSpMkLst>
            <pc:docMk/>
            <pc:sldMk cId="2619953372" sldId="342"/>
            <ac:cxnSpMk id="4" creationId="{E97F7AE1-24A7-4448-8A57-DD1322BED5DA}"/>
          </ac:cxnSpMkLst>
        </pc:cxnChg>
        <pc:cxnChg chg="add mod">
          <ac:chgData name="Phillips, Nate" userId="1a7ed9a7-6979-4999-8e72-44e838efb909" providerId="ADAL" clId="{08BAD185-022F-42BA-92EA-92F55D9E9027}" dt="2021-10-04T19:01:05.840" v="6385" actId="14100"/>
          <ac:cxnSpMkLst>
            <pc:docMk/>
            <pc:sldMk cId="2619953372" sldId="342"/>
            <ac:cxnSpMk id="5" creationId="{A7DBC15B-0C56-4F76-BF14-B3583316473B}"/>
          </ac:cxnSpMkLst>
        </pc:cxnChg>
      </pc:sldChg>
      <pc:sldChg chg="addSp modSp add mod modAnim">
        <pc:chgData name="Phillips, Nate" userId="1a7ed9a7-6979-4999-8e72-44e838efb909" providerId="ADAL" clId="{08BAD185-022F-42BA-92EA-92F55D9E9027}" dt="2021-10-05T16:01:18.506" v="6671"/>
        <pc:sldMkLst>
          <pc:docMk/>
          <pc:sldMk cId="1470592501" sldId="343"/>
        </pc:sldMkLst>
        <pc:spChg chg="mod">
          <ac:chgData name="Phillips, Nate" userId="1a7ed9a7-6979-4999-8e72-44e838efb909" providerId="ADAL" clId="{08BAD185-022F-42BA-92EA-92F55D9E9027}" dt="2021-10-05T16:00:31.862" v="6666" actId="403"/>
          <ac:spMkLst>
            <pc:docMk/>
            <pc:sldMk cId="1470592501" sldId="343"/>
            <ac:spMk id="3" creationId="{D9C1527E-BBD4-49C0-A55A-A4791D4721C4}"/>
          </ac:spMkLst>
        </pc:spChg>
        <pc:cxnChg chg="add mod">
          <ac:chgData name="Phillips, Nate" userId="1a7ed9a7-6979-4999-8e72-44e838efb909" providerId="ADAL" clId="{08BAD185-022F-42BA-92EA-92F55D9E9027}" dt="2021-10-04T19:02:07.569" v="6395" actId="14100"/>
          <ac:cxnSpMkLst>
            <pc:docMk/>
            <pc:sldMk cId="1470592501" sldId="343"/>
            <ac:cxnSpMk id="4" creationId="{45754A4E-FECB-44AE-989B-B2D606B21720}"/>
          </ac:cxnSpMkLst>
        </pc:cxnChg>
        <pc:cxnChg chg="add mod">
          <ac:chgData name="Phillips, Nate" userId="1a7ed9a7-6979-4999-8e72-44e838efb909" providerId="ADAL" clId="{08BAD185-022F-42BA-92EA-92F55D9E9027}" dt="2021-10-04T19:02:15.638" v="6398" actId="14100"/>
          <ac:cxnSpMkLst>
            <pc:docMk/>
            <pc:sldMk cId="1470592501" sldId="343"/>
            <ac:cxnSpMk id="5" creationId="{FAD32626-8CE5-4649-88E7-54032071564E}"/>
          </ac:cxnSpMkLst>
        </pc:cxnChg>
      </pc:sldChg>
      <pc:sldChg chg="new del">
        <pc:chgData name="Phillips, Nate" userId="1a7ed9a7-6979-4999-8e72-44e838efb909" providerId="ADAL" clId="{08BAD185-022F-42BA-92EA-92F55D9E9027}" dt="2021-10-04T17:39:48" v="5479" actId="47"/>
        <pc:sldMkLst>
          <pc:docMk/>
          <pc:sldMk cId="3669809683" sldId="343"/>
        </pc:sldMkLst>
      </pc:sldChg>
      <pc:sldChg chg="addSp modSp add mod modAnim">
        <pc:chgData name="Phillips, Nate" userId="1a7ed9a7-6979-4999-8e72-44e838efb909" providerId="ADAL" clId="{08BAD185-022F-42BA-92EA-92F55D9E9027}" dt="2021-10-04T19:03:30.220" v="6409"/>
        <pc:sldMkLst>
          <pc:docMk/>
          <pc:sldMk cId="1841799419" sldId="344"/>
        </pc:sldMkLst>
        <pc:spChg chg="mod">
          <ac:chgData name="Phillips, Nate" userId="1a7ed9a7-6979-4999-8e72-44e838efb909" providerId="ADAL" clId="{08BAD185-022F-42BA-92EA-92F55D9E9027}" dt="2021-10-04T17:47:34.405" v="6016" actId="20577"/>
          <ac:spMkLst>
            <pc:docMk/>
            <pc:sldMk cId="1841799419" sldId="344"/>
            <ac:spMk id="3" creationId="{D9C1527E-BBD4-49C0-A55A-A4791D4721C4}"/>
          </ac:spMkLst>
        </pc:spChg>
        <pc:cxnChg chg="add mod">
          <ac:chgData name="Phillips, Nate" userId="1a7ed9a7-6979-4999-8e72-44e838efb909" providerId="ADAL" clId="{08BAD185-022F-42BA-92EA-92F55D9E9027}" dt="2021-10-04T19:03:15.089" v="6405" actId="1076"/>
          <ac:cxnSpMkLst>
            <pc:docMk/>
            <pc:sldMk cId="1841799419" sldId="344"/>
            <ac:cxnSpMk id="4" creationId="{CFC62086-78CB-43DD-AA84-16D4980BE244}"/>
          </ac:cxnSpMkLst>
        </pc:cxnChg>
        <pc:cxnChg chg="add mod">
          <ac:chgData name="Phillips, Nate" userId="1a7ed9a7-6979-4999-8e72-44e838efb909" providerId="ADAL" clId="{08BAD185-022F-42BA-92EA-92F55D9E9027}" dt="2021-10-04T19:03:21.843" v="6408" actId="14100"/>
          <ac:cxnSpMkLst>
            <pc:docMk/>
            <pc:sldMk cId="1841799419" sldId="344"/>
            <ac:cxnSpMk id="5" creationId="{0CB97B21-15F8-4D10-AADB-EFB22F666252}"/>
          </ac:cxnSpMkLst>
        </pc:cxnChg>
      </pc:sldChg>
      <pc:sldChg chg="delSp modSp add mod delAnim modAnim">
        <pc:chgData name="Phillips, Nate" userId="1a7ed9a7-6979-4999-8e72-44e838efb909" providerId="ADAL" clId="{08BAD185-022F-42BA-92EA-92F55D9E9027}" dt="2021-10-04T18:50:41.372" v="6306"/>
        <pc:sldMkLst>
          <pc:docMk/>
          <pc:sldMk cId="2849550305" sldId="345"/>
        </pc:sldMkLst>
        <pc:spChg chg="mod">
          <ac:chgData name="Phillips, Nate" userId="1a7ed9a7-6979-4999-8e72-44e838efb909" providerId="ADAL" clId="{08BAD185-022F-42BA-92EA-92F55D9E9027}" dt="2021-10-04T18:49:52.585" v="6301" actId="20577"/>
          <ac:spMkLst>
            <pc:docMk/>
            <pc:sldMk cId="2849550305" sldId="345"/>
            <ac:spMk id="3" creationId="{F5F537B8-151D-41BA-8378-DE5105923F2F}"/>
          </ac:spMkLst>
        </pc:spChg>
        <pc:spChg chg="mod">
          <ac:chgData name="Phillips, Nate" userId="1a7ed9a7-6979-4999-8e72-44e838efb909" providerId="ADAL" clId="{08BAD185-022F-42BA-92EA-92F55D9E9027}" dt="2021-10-04T18:48:49.210" v="6283" actId="1035"/>
          <ac:spMkLst>
            <pc:docMk/>
            <pc:sldMk cId="2849550305" sldId="345"/>
            <ac:spMk id="4" creationId="{754EA205-2758-4332-99B8-920490E4A812}"/>
          </ac:spMkLst>
        </pc:spChg>
        <pc:spChg chg="mod">
          <ac:chgData name="Phillips, Nate" userId="1a7ed9a7-6979-4999-8e72-44e838efb909" providerId="ADAL" clId="{08BAD185-022F-42BA-92EA-92F55D9E9027}" dt="2021-10-04T18:48:53.252" v="6290" actId="1035"/>
          <ac:spMkLst>
            <pc:docMk/>
            <pc:sldMk cId="2849550305" sldId="345"/>
            <ac:spMk id="5" creationId="{563F927A-ABC4-4BE4-A36D-789956B3B5BB}"/>
          </ac:spMkLst>
        </pc:spChg>
        <pc:spChg chg="del">
          <ac:chgData name="Phillips, Nate" userId="1a7ed9a7-6979-4999-8e72-44e838efb909" providerId="ADAL" clId="{08BAD185-022F-42BA-92EA-92F55D9E9027}" dt="2021-10-04T18:48:10.442" v="6253" actId="478"/>
          <ac:spMkLst>
            <pc:docMk/>
            <pc:sldMk cId="2849550305" sldId="345"/>
            <ac:spMk id="8" creationId="{342ED061-871E-4BF2-892C-840B34375286}"/>
          </ac:spMkLst>
        </pc:spChg>
      </pc:sldChg>
      <pc:sldMasterChg chg="delSldLayout">
        <pc:chgData name="Phillips, Nate" userId="1a7ed9a7-6979-4999-8e72-44e838efb909" providerId="ADAL" clId="{08BAD185-022F-42BA-92EA-92F55D9E9027}" dt="2021-10-04T15:33:28.239" v="1395" actId="47"/>
        <pc:sldMasterMkLst>
          <pc:docMk/>
          <pc:sldMasterMk cId="1185367590" sldId="2147483660"/>
        </pc:sldMasterMkLst>
        <pc:sldLayoutChg chg="del">
          <pc:chgData name="Phillips, Nate" userId="1a7ed9a7-6979-4999-8e72-44e838efb909" providerId="ADAL" clId="{08BAD185-022F-42BA-92EA-92F55D9E9027}" dt="2021-10-04T15:33:28.239" v="1395" actId="47"/>
          <pc:sldLayoutMkLst>
            <pc:docMk/>
            <pc:sldMasterMk cId="1185367590" sldId="2147483660"/>
            <pc:sldLayoutMk cId="4263052139" sldId="2147483678"/>
          </pc:sldLayoutMkLst>
        </pc:sldLayoutChg>
      </pc:sldMasterChg>
    </pc:docChg>
  </pc:docChgLst>
  <pc:docChgLst>
    <pc:chgData name="Phillips, Nate" userId="1a7ed9a7-6979-4999-8e72-44e838efb909" providerId="ADAL" clId="{E3105598-18E5-444A-B630-1137CF6FAD38}"/>
    <pc:docChg chg="undo custSel addSld modSld sldOrd">
      <pc:chgData name="Phillips, Nate" userId="1a7ed9a7-6979-4999-8e72-44e838efb909" providerId="ADAL" clId="{E3105598-18E5-444A-B630-1137CF6FAD38}" dt="2021-10-21T15:05:13.583" v="2006" actId="20577"/>
      <pc:docMkLst>
        <pc:docMk/>
      </pc:docMkLst>
      <pc:sldChg chg="add">
        <pc:chgData name="Phillips, Nate" userId="1a7ed9a7-6979-4999-8e72-44e838efb909" providerId="ADAL" clId="{E3105598-18E5-444A-B630-1137CF6FAD38}" dt="2021-10-21T13:39:41.375" v="0"/>
        <pc:sldMkLst>
          <pc:docMk/>
          <pc:sldMk cId="521863072" sldId="399"/>
        </pc:sldMkLst>
      </pc:sldChg>
      <pc:sldChg chg="addSp delSp modSp new mod setBg modClrScheme modAnim chgLayout">
        <pc:chgData name="Phillips, Nate" userId="1a7ed9a7-6979-4999-8e72-44e838efb909" providerId="ADAL" clId="{E3105598-18E5-444A-B630-1137CF6FAD38}" dt="2021-10-21T14:33:07.438" v="1286" actId="1076"/>
        <pc:sldMkLst>
          <pc:docMk/>
          <pc:sldMk cId="905379823" sldId="400"/>
        </pc:sldMkLst>
        <pc:spChg chg="del mod ord">
          <ac:chgData name="Phillips, Nate" userId="1a7ed9a7-6979-4999-8e72-44e838efb909" providerId="ADAL" clId="{E3105598-18E5-444A-B630-1137CF6FAD38}" dt="2021-10-21T13:39:59.387" v="2" actId="700"/>
          <ac:spMkLst>
            <pc:docMk/>
            <pc:sldMk cId="905379823" sldId="400"/>
            <ac:spMk id="2" creationId="{343E37A9-3A0A-4C18-839A-AE974DD7ACE3}"/>
          </ac:spMkLst>
        </pc:spChg>
        <pc:spChg chg="del mod ord">
          <ac:chgData name="Phillips, Nate" userId="1a7ed9a7-6979-4999-8e72-44e838efb909" providerId="ADAL" clId="{E3105598-18E5-444A-B630-1137CF6FAD38}" dt="2021-10-21T13:39:59.387" v="2" actId="700"/>
          <ac:spMkLst>
            <pc:docMk/>
            <pc:sldMk cId="905379823" sldId="400"/>
            <ac:spMk id="3" creationId="{BADD924B-8F7B-46B1-941F-273BC2DF28F6}"/>
          </ac:spMkLst>
        </pc:spChg>
        <pc:spChg chg="add mod ord">
          <ac:chgData name="Phillips, Nate" userId="1a7ed9a7-6979-4999-8e72-44e838efb909" providerId="ADAL" clId="{E3105598-18E5-444A-B630-1137CF6FAD38}" dt="2021-10-21T14:27:51.116" v="1246" actId="26606"/>
          <ac:spMkLst>
            <pc:docMk/>
            <pc:sldMk cId="905379823" sldId="400"/>
            <ac:spMk id="4" creationId="{9BE25CBA-64B6-4769-AD71-6D30FCF3D8C5}"/>
          </ac:spMkLst>
        </pc:spChg>
        <pc:spChg chg="add mod ord">
          <ac:chgData name="Phillips, Nate" userId="1a7ed9a7-6979-4999-8e72-44e838efb909" providerId="ADAL" clId="{E3105598-18E5-444A-B630-1137CF6FAD38}" dt="2021-10-21T14:29:03.239" v="1253" actId="1076"/>
          <ac:spMkLst>
            <pc:docMk/>
            <pc:sldMk cId="905379823" sldId="400"/>
            <ac:spMk id="5" creationId="{58727281-DB62-40B9-AA07-CC1F16C4A632}"/>
          </ac:spMkLst>
        </pc:spChg>
        <pc:spChg chg="add mod">
          <ac:chgData name="Phillips, Nate" userId="1a7ed9a7-6979-4999-8e72-44e838efb909" providerId="ADAL" clId="{E3105598-18E5-444A-B630-1137CF6FAD38}" dt="2021-10-21T14:33:07.438" v="1286" actId="1076"/>
          <ac:spMkLst>
            <pc:docMk/>
            <pc:sldMk cId="905379823" sldId="400"/>
            <ac:spMk id="8" creationId="{82C6399C-CE4B-491B-B51F-4CB4CA417304}"/>
          </ac:spMkLst>
        </pc:spChg>
        <pc:spChg chg="add del">
          <ac:chgData name="Phillips, Nate" userId="1a7ed9a7-6979-4999-8e72-44e838efb909" providerId="ADAL" clId="{E3105598-18E5-444A-B630-1137CF6FAD38}" dt="2021-10-21T14:27:25.238" v="1238" actId="26606"/>
          <ac:spMkLst>
            <pc:docMk/>
            <pc:sldMk cId="905379823" sldId="400"/>
            <ac:spMk id="12" creationId="{C8A3C342-1D03-412F-8DD3-BF519E8E0AE9}"/>
          </ac:spMkLst>
        </pc:spChg>
        <pc:spChg chg="add del">
          <ac:chgData name="Phillips, Nate" userId="1a7ed9a7-6979-4999-8e72-44e838efb909" providerId="ADAL" clId="{E3105598-18E5-444A-B630-1137CF6FAD38}" dt="2021-10-21T14:27:25.238" v="1238" actId="26606"/>
          <ac:spMkLst>
            <pc:docMk/>
            <pc:sldMk cId="905379823" sldId="400"/>
            <ac:spMk id="14" creationId="{81CC9B02-E087-4350-AEBD-2C3CF001AF01}"/>
          </ac:spMkLst>
        </pc:spChg>
        <pc:spChg chg="add del">
          <ac:chgData name="Phillips, Nate" userId="1a7ed9a7-6979-4999-8e72-44e838efb909" providerId="ADAL" clId="{E3105598-18E5-444A-B630-1137CF6FAD38}" dt="2021-10-21T14:27:51.116" v="1246" actId="26606"/>
          <ac:spMkLst>
            <pc:docMk/>
            <pc:sldMk cId="905379823" sldId="400"/>
            <ac:spMk id="16" creationId="{4554089D-779D-46F6-81CB-EA9C12693944}"/>
          </ac:spMkLst>
        </pc:spChg>
        <pc:picChg chg="add mod modCrop">
          <ac:chgData name="Phillips, Nate" userId="1a7ed9a7-6979-4999-8e72-44e838efb909" providerId="ADAL" clId="{E3105598-18E5-444A-B630-1137CF6FAD38}" dt="2021-10-21T14:27:57.912" v="1248" actId="14100"/>
          <ac:picMkLst>
            <pc:docMk/>
            <pc:sldMk cId="905379823" sldId="400"/>
            <ac:picMk id="7" creationId="{BB225A4A-D5F0-42E4-99B8-B92B8B487E05}"/>
          </ac:picMkLst>
        </pc:picChg>
        <pc:picChg chg="add mod">
          <ac:chgData name="Phillips, Nate" userId="1a7ed9a7-6979-4999-8e72-44e838efb909" providerId="ADAL" clId="{E3105598-18E5-444A-B630-1137CF6FAD38}" dt="2021-10-21T14:29:10.523" v="1256" actId="1076"/>
          <ac:picMkLst>
            <pc:docMk/>
            <pc:sldMk cId="905379823" sldId="400"/>
            <ac:picMk id="1026" creationId="{B0035A52-3975-4180-AC80-DD7027F2840E}"/>
          </ac:picMkLst>
        </pc:picChg>
      </pc:sldChg>
      <pc:sldChg chg="addSp modSp new mod modAnim">
        <pc:chgData name="Phillips, Nate" userId="1a7ed9a7-6979-4999-8e72-44e838efb909" providerId="ADAL" clId="{E3105598-18E5-444A-B630-1137CF6FAD38}" dt="2021-10-21T14:30:49.430" v="1278" actId="1076"/>
        <pc:sldMkLst>
          <pc:docMk/>
          <pc:sldMk cId="1452330622" sldId="401"/>
        </pc:sldMkLst>
        <pc:spChg chg="mod">
          <ac:chgData name="Phillips, Nate" userId="1a7ed9a7-6979-4999-8e72-44e838efb909" providerId="ADAL" clId="{E3105598-18E5-444A-B630-1137CF6FAD38}" dt="2021-10-21T13:42:52.932" v="627" actId="20577"/>
          <ac:spMkLst>
            <pc:docMk/>
            <pc:sldMk cId="1452330622" sldId="401"/>
            <ac:spMk id="2" creationId="{FF3EDB8B-D610-4B1E-92F4-5DE79967D9AE}"/>
          </ac:spMkLst>
        </pc:spChg>
        <pc:spChg chg="mod">
          <ac:chgData name="Phillips, Nate" userId="1a7ed9a7-6979-4999-8e72-44e838efb909" providerId="ADAL" clId="{E3105598-18E5-444A-B630-1137CF6FAD38}" dt="2021-10-21T14:13:36.463" v="1224" actId="20577"/>
          <ac:spMkLst>
            <pc:docMk/>
            <pc:sldMk cId="1452330622" sldId="401"/>
            <ac:spMk id="3" creationId="{406208D9-F4CB-4948-BBCE-BA713B01280B}"/>
          </ac:spMkLst>
        </pc:spChg>
        <pc:spChg chg="add mod">
          <ac:chgData name="Phillips, Nate" userId="1a7ed9a7-6979-4999-8e72-44e838efb909" providerId="ADAL" clId="{E3105598-18E5-444A-B630-1137CF6FAD38}" dt="2021-10-21T14:30:49.430" v="1278" actId="1076"/>
          <ac:spMkLst>
            <pc:docMk/>
            <pc:sldMk cId="1452330622" sldId="401"/>
            <ac:spMk id="4" creationId="{0E499262-3019-4918-B120-9FB99785EBD6}"/>
          </ac:spMkLst>
        </pc:spChg>
      </pc:sldChg>
      <pc:sldChg chg="addSp modSp new mod ord modAnim">
        <pc:chgData name="Phillips, Nate" userId="1a7ed9a7-6979-4999-8e72-44e838efb909" providerId="ADAL" clId="{E3105598-18E5-444A-B630-1137CF6FAD38}" dt="2021-10-21T15:05:13.583" v="2006" actId="20577"/>
        <pc:sldMkLst>
          <pc:docMk/>
          <pc:sldMk cId="880097364" sldId="402"/>
        </pc:sldMkLst>
        <pc:spChg chg="mod">
          <ac:chgData name="Phillips, Nate" userId="1a7ed9a7-6979-4999-8e72-44e838efb909" providerId="ADAL" clId="{E3105598-18E5-444A-B630-1137CF6FAD38}" dt="2021-10-21T14:52:46.164" v="1308" actId="20577"/>
          <ac:spMkLst>
            <pc:docMk/>
            <pc:sldMk cId="880097364" sldId="402"/>
            <ac:spMk id="2" creationId="{F58D5794-F268-4EC0-8246-FF4E6B996130}"/>
          </ac:spMkLst>
        </pc:spChg>
        <pc:spChg chg="mod">
          <ac:chgData name="Phillips, Nate" userId="1a7ed9a7-6979-4999-8e72-44e838efb909" providerId="ADAL" clId="{E3105598-18E5-444A-B630-1137CF6FAD38}" dt="2021-10-21T14:54:27.083" v="1448" actId="1076"/>
          <ac:spMkLst>
            <pc:docMk/>
            <pc:sldMk cId="880097364" sldId="402"/>
            <ac:spMk id="3" creationId="{E58A236F-BDD7-4F85-9EF8-71E2F9FE12B8}"/>
          </ac:spMkLst>
        </pc:spChg>
        <pc:spChg chg="add mod">
          <ac:chgData name="Phillips, Nate" userId="1a7ed9a7-6979-4999-8e72-44e838efb909" providerId="ADAL" clId="{E3105598-18E5-444A-B630-1137CF6FAD38}" dt="2021-10-21T14:53:30.168" v="1423" actId="1076"/>
          <ac:spMkLst>
            <pc:docMk/>
            <pc:sldMk cId="880097364" sldId="402"/>
            <ac:spMk id="4" creationId="{A6C6F306-B78C-4F42-A607-4E3ED4347975}"/>
          </ac:spMkLst>
        </pc:spChg>
        <pc:spChg chg="add mod">
          <ac:chgData name="Phillips, Nate" userId="1a7ed9a7-6979-4999-8e72-44e838efb909" providerId="ADAL" clId="{E3105598-18E5-444A-B630-1137CF6FAD38}" dt="2021-10-21T14:53:41.547" v="1438" actId="1076"/>
          <ac:spMkLst>
            <pc:docMk/>
            <pc:sldMk cId="880097364" sldId="402"/>
            <ac:spMk id="5" creationId="{99632D27-DD52-4F4A-B195-143E7015F345}"/>
          </ac:spMkLst>
        </pc:spChg>
        <pc:spChg chg="add mod">
          <ac:chgData name="Phillips, Nate" userId="1a7ed9a7-6979-4999-8e72-44e838efb909" providerId="ADAL" clId="{E3105598-18E5-444A-B630-1137CF6FAD38}" dt="2021-10-21T14:58:37.549" v="1493" actId="1076"/>
          <ac:spMkLst>
            <pc:docMk/>
            <pc:sldMk cId="880097364" sldId="402"/>
            <ac:spMk id="26" creationId="{2BEA131E-A588-4004-92C0-EAACDEA5026B}"/>
          </ac:spMkLst>
        </pc:spChg>
        <pc:spChg chg="add mod">
          <ac:chgData name="Phillips, Nate" userId="1a7ed9a7-6979-4999-8e72-44e838efb909" providerId="ADAL" clId="{E3105598-18E5-444A-B630-1137CF6FAD38}" dt="2021-10-21T15:04:53.710" v="1993" actId="1036"/>
          <ac:spMkLst>
            <pc:docMk/>
            <pc:sldMk cId="880097364" sldId="402"/>
            <ac:spMk id="27" creationId="{6FFD93D9-B262-4827-AADC-B2EC5E5B652A}"/>
          </ac:spMkLst>
        </pc:spChg>
        <pc:spChg chg="add mod">
          <ac:chgData name="Phillips, Nate" userId="1a7ed9a7-6979-4999-8e72-44e838efb909" providerId="ADAL" clId="{E3105598-18E5-444A-B630-1137CF6FAD38}" dt="2021-10-21T15:04:53.710" v="1993" actId="1036"/>
          <ac:spMkLst>
            <pc:docMk/>
            <pc:sldMk cId="880097364" sldId="402"/>
            <ac:spMk id="28" creationId="{FCA1008F-DE3D-491F-BD9F-BB9E36C7874A}"/>
          </ac:spMkLst>
        </pc:spChg>
        <pc:spChg chg="add mod">
          <ac:chgData name="Phillips, Nate" userId="1a7ed9a7-6979-4999-8e72-44e838efb909" providerId="ADAL" clId="{E3105598-18E5-444A-B630-1137CF6FAD38}" dt="2021-10-21T15:00:19.793" v="1571" actId="1076"/>
          <ac:spMkLst>
            <pc:docMk/>
            <pc:sldMk cId="880097364" sldId="402"/>
            <ac:spMk id="29" creationId="{C7443807-D41D-4C24-81D7-CF005E4B5D6C}"/>
          </ac:spMkLst>
        </pc:spChg>
        <pc:spChg chg="add mod">
          <ac:chgData name="Phillips, Nate" userId="1a7ed9a7-6979-4999-8e72-44e838efb909" providerId="ADAL" clId="{E3105598-18E5-444A-B630-1137CF6FAD38}" dt="2021-10-21T15:04:53.710" v="1993" actId="1036"/>
          <ac:spMkLst>
            <pc:docMk/>
            <pc:sldMk cId="880097364" sldId="402"/>
            <ac:spMk id="30" creationId="{F49B8827-A800-44B4-858C-994BD9D7DC43}"/>
          </ac:spMkLst>
        </pc:spChg>
        <pc:spChg chg="add mod">
          <ac:chgData name="Phillips, Nate" userId="1a7ed9a7-6979-4999-8e72-44e838efb909" providerId="ADAL" clId="{E3105598-18E5-444A-B630-1137CF6FAD38}" dt="2021-10-21T15:04:53.710" v="1993" actId="1036"/>
          <ac:spMkLst>
            <pc:docMk/>
            <pc:sldMk cId="880097364" sldId="402"/>
            <ac:spMk id="31" creationId="{F1FEFE61-6F7F-43A9-B4AB-23E3DA7A22C0}"/>
          </ac:spMkLst>
        </pc:spChg>
        <pc:spChg chg="add mod">
          <ac:chgData name="Phillips, Nate" userId="1a7ed9a7-6979-4999-8e72-44e838efb909" providerId="ADAL" clId="{E3105598-18E5-444A-B630-1137CF6FAD38}" dt="2021-10-21T15:05:13.583" v="2006" actId="20577"/>
          <ac:spMkLst>
            <pc:docMk/>
            <pc:sldMk cId="880097364" sldId="402"/>
            <ac:spMk id="32" creationId="{44A51DF8-12A4-40C8-B5F4-D4EA4C0940CC}"/>
          </ac:spMkLst>
        </pc:spChg>
        <pc:cxnChg chg="add mod">
          <ac:chgData name="Phillips, Nate" userId="1a7ed9a7-6979-4999-8e72-44e838efb909" providerId="ADAL" clId="{E3105598-18E5-444A-B630-1137CF6FAD38}" dt="2021-10-21T14:57:52.129" v="1482" actId="14100"/>
          <ac:cxnSpMkLst>
            <pc:docMk/>
            <pc:sldMk cId="880097364" sldId="402"/>
            <ac:cxnSpMk id="7" creationId="{67F7DF7C-F84B-4614-86BB-77937A9B7282}"/>
          </ac:cxnSpMkLst>
        </pc:cxnChg>
        <pc:cxnChg chg="add mod">
          <ac:chgData name="Phillips, Nate" userId="1a7ed9a7-6979-4999-8e72-44e838efb909" providerId="ADAL" clId="{E3105598-18E5-444A-B630-1137CF6FAD38}" dt="2021-10-21T14:57:55.244" v="1483" actId="14100"/>
          <ac:cxnSpMkLst>
            <pc:docMk/>
            <pc:sldMk cId="880097364" sldId="402"/>
            <ac:cxnSpMk id="8" creationId="{228036B5-091B-46D2-9BB6-0FF441A0C940}"/>
          </ac:cxnSpMkLst>
        </pc:cxnChg>
        <pc:cxnChg chg="add mod">
          <ac:chgData name="Phillips, Nate" userId="1a7ed9a7-6979-4999-8e72-44e838efb909" providerId="ADAL" clId="{E3105598-18E5-444A-B630-1137CF6FAD38}" dt="2021-10-21T14:54:14.242" v="1446" actId="1076"/>
          <ac:cxnSpMkLst>
            <pc:docMk/>
            <pc:sldMk cId="880097364" sldId="402"/>
            <ac:cxnSpMk id="9" creationId="{FFC2EF7A-1DB2-4B37-BFEB-37A2AC30D4F0}"/>
          </ac:cxnSpMkLst>
        </pc:cxnChg>
        <pc:cxnChg chg="add mod">
          <ac:chgData name="Phillips, Nate" userId="1a7ed9a7-6979-4999-8e72-44e838efb909" providerId="ADAL" clId="{E3105598-18E5-444A-B630-1137CF6FAD38}" dt="2021-10-21T14:55:00.064" v="1454" actId="1076"/>
          <ac:cxnSpMkLst>
            <pc:docMk/>
            <pc:sldMk cId="880097364" sldId="402"/>
            <ac:cxnSpMk id="10" creationId="{6A2920C6-DA43-4B22-ACCE-CF79D7653B18}"/>
          </ac:cxnSpMkLst>
        </pc:cxnChg>
        <pc:cxnChg chg="add mod">
          <ac:chgData name="Phillips, Nate" userId="1a7ed9a7-6979-4999-8e72-44e838efb909" providerId="ADAL" clId="{E3105598-18E5-444A-B630-1137CF6FAD38}" dt="2021-10-21T14:57:57.906" v="1484" actId="14100"/>
          <ac:cxnSpMkLst>
            <pc:docMk/>
            <pc:sldMk cId="880097364" sldId="402"/>
            <ac:cxnSpMk id="12" creationId="{16F690BB-0A41-40FB-BCBD-C6B1A04175E8}"/>
          </ac:cxnSpMkLst>
        </pc:cxnChg>
        <pc:cxnChg chg="add mod">
          <ac:chgData name="Phillips, Nate" userId="1a7ed9a7-6979-4999-8e72-44e838efb909" providerId="ADAL" clId="{E3105598-18E5-444A-B630-1137CF6FAD38}" dt="2021-10-21T14:55:17.283" v="1462" actId="14100"/>
          <ac:cxnSpMkLst>
            <pc:docMk/>
            <pc:sldMk cId="880097364" sldId="402"/>
            <ac:cxnSpMk id="15" creationId="{0F15F857-1682-4CEB-8C9E-D2CAC9F2A237}"/>
          </ac:cxnSpMkLst>
        </pc:cxnChg>
        <pc:cxnChg chg="add mod">
          <ac:chgData name="Phillips, Nate" userId="1a7ed9a7-6979-4999-8e72-44e838efb909" providerId="ADAL" clId="{E3105598-18E5-444A-B630-1137CF6FAD38}" dt="2021-10-21T14:56:45.064" v="1470" actId="14100"/>
          <ac:cxnSpMkLst>
            <pc:docMk/>
            <pc:sldMk cId="880097364" sldId="402"/>
            <ac:cxnSpMk id="17" creationId="{6630ACEC-047D-43E2-A807-090841C5445B}"/>
          </ac:cxnSpMkLst>
        </pc:cxnChg>
        <pc:cxnChg chg="add mod">
          <ac:chgData name="Phillips, Nate" userId="1a7ed9a7-6979-4999-8e72-44e838efb909" providerId="ADAL" clId="{E3105598-18E5-444A-B630-1137CF6FAD38}" dt="2021-10-21T14:56:51.965" v="1473" actId="14100"/>
          <ac:cxnSpMkLst>
            <pc:docMk/>
            <pc:sldMk cId="880097364" sldId="402"/>
            <ac:cxnSpMk id="19" creationId="{8221C2EF-BC9A-4CFB-B943-B9B0C0D16749}"/>
          </ac:cxnSpMkLst>
        </pc:cxnChg>
        <pc:cxnChg chg="add mod">
          <ac:chgData name="Phillips, Nate" userId="1a7ed9a7-6979-4999-8e72-44e838efb909" providerId="ADAL" clId="{E3105598-18E5-444A-B630-1137CF6FAD38}" dt="2021-10-21T14:56:58.655" v="1476" actId="14100"/>
          <ac:cxnSpMkLst>
            <pc:docMk/>
            <pc:sldMk cId="880097364" sldId="402"/>
            <ac:cxnSpMk id="21" creationId="{5C819838-F6FE-44DE-BBBD-525F3F3E9012}"/>
          </ac:cxnSpMkLst>
        </pc:cxnChg>
      </pc:sldChg>
    </pc:docChg>
  </pc:docChgLst>
  <pc:docChgLst>
    <pc:chgData name="Phillips, Nate" userId="1a7ed9a7-6979-4999-8e72-44e838efb909" providerId="ADAL" clId="{8D67A6BD-402B-4339-9636-B4F659C05C90}"/>
    <pc:docChg chg="modSld">
      <pc:chgData name="Phillips, Nate" userId="1a7ed9a7-6979-4999-8e72-44e838efb909" providerId="ADAL" clId="{8D67A6BD-402B-4339-9636-B4F659C05C90}" dt="2023-07-10T18:30:23.250" v="3"/>
      <pc:docMkLst>
        <pc:docMk/>
      </pc:docMkLst>
      <pc:sldChg chg="modAnim">
        <pc:chgData name="Phillips, Nate" userId="1a7ed9a7-6979-4999-8e72-44e838efb909" providerId="ADAL" clId="{8D67A6BD-402B-4339-9636-B4F659C05C90}" dt="2023-07-10T18:30:23.250" v="3"/>
        <pc:sldMkLst>
          <pc:docMk/>
          <pc:sldMk cId="3650348202" sldId="406"/>
        </pc:sldMkLst>
      </pc:sldChg>
      <pc:sldChg chg="modSp mod">
        <pc:chgData name="Phillips, Nate" userId="1a7ed9a7-6979-4999-8e72-44e838efb909" providerId="ADAL" clId="{8D67A6BD-402B-4339-9636-B4F659C05C90}" dt="2023-07-10T17:24:48.532" v="2" actId="5793"/>
        <pc:sldMkLst>
          <pc:docMk/>
          <pc:sldMk cId="284820418" sldId="414"/>
        </pc:sldMkLst>
        <pc:spChg chg="mod">
          <ac:chgData name="Phillips, Nate" userId="1a7ed9a7-6979-4999-8e72-44e838efb909" providerId="ADAL" clId="{8D67A6BD-402B-4339-9636-B4F659C05C90}" dt="2023-07-10T17:24:48.532" v="2" actId="5793"/>
          <ac:spMkLst>
            <pc:docMk/>
            <pc:sldMk cId="284820418" sldId="414"/>
            <ac:spMk id="3" creationId="{661498FF-7C6F-BE85-84F7-1281E3106737}"/>
          </ac:spMkLst>
        </pc:spChg>
      </pc:sldChg>
    </pc:docChg>
  </pc:docChgLst>
  <pc:docChgLst>
    <pc:chgData name="Phillips, Nate" userId="1a7ed9a7-6979-4999-8e72-44e838efb909" providerId="ADAL" clId="{93CF492D-DD36-4C6E-B939-133A9802E78B}"/>
    <pc:docChg chg="undo redo custSel addSld delSld modSld">
      <pc:chgData name="Phillips, Nate" userId="1a7ed9a7-6979-4999-8e72-44e838efb909" providerId="ADAL" clId="{93CF492D-DD36-4C6E-B939-133A9802E78B}" dt="2022-11-09T19:05:22.362" v="129" actId="20577"/>
      <pc:docMkLst>
        <pc:docMk/>
      </pc:docMkLst>
      <pc:sldChg chg="modSp add del mod">
        <pc:chgData name="Phillips, Nate" userId="1a7ed9a7-6979-4999-8e72-44e838efb909" providerId="ADAL" clId="{93CF492D-DD36-4C6E-B939-133A9802E78B}" dt="2022-11-09T19:05:22.362" v="129" actId="20577"/>
        <pc:sldMkLst>
          <pc:docMk/>
          <pc:sldMk cId="95979082" sldId="410"/>
        </pc:sldMkLst>
        <pc:spChg chg="mod">
          <ac:chgData name="Phillips, Nate" userId="1a7ed9a7-6979-4999-8e72-44e838efb909" providerId="ADAL" clId="{93CF492D-DD36-4C6E-B939-133A9802E78B}" dt="2022-11-09T19:05:22.362" v="129" actId="20577"/>
          <ac:spMkLst>
            <pc:docMk/>
            <pc:sldMk cId="95979082" sldId="410"/>
            <ac:spMk id="2" creationId="{62212286-4049-7DAC-D225-2619FB55346C}"/>
          </ac:spMkLst>
        </pc:spChg>
      </pc:sldChg>
      <pc:sldChg chg="add">
        <pc:chgData name="Phillips, Nate" userId="1a7ed9a7-6979-4999-8e72-44e838efb909" providerId="ADAL" clId="{93CF492D-DD36-4C6E-B939-133A9802E78B}" dt="2022-11-09T19:02:17.988" v="3"/>
        <pc:sldMkLst>
          <pc:docMk/>
          <pc:sldMk cId="3215569621" sldId="413"/>
        </pc:sldMkLst>
      </pc:sldChg>
    </pc:docChg>
  </pc:docChgLst>
  <pc:docChgLst>
    <pc:chgData name="Phillips, Nate" userId="1a7ed9a7-6979-4999-8e72-44e838efb909" providerId="ADAL" clId="{05645B82-383D-4A3D-824F-7CBA6058789A}"/>
    <pc:docChg chg="undo custSel addSld delSld modSld modMainMaster modShowInfo">
      <pc:chgData name="Phillips, Nate" userId="1a7ed9a7-6979-4999-8e72-44e838efb909" providerId="ADAL" clId="{05645B82-383D-4A3D-824F-7CBA6058789A}" dt="2022-06-17T14:53:17.320" v="8572" actId="1076"/>
      <pc:docMkLst>
        <pc:docMk/>
      </pc:docMkLst>
      <pc:sldChg chg="del">
        <pc:chgData name="Phillips, Nate" userId="1a7ed9a7-6979-4999-8e72-44e838efb909" providerId="ADAL" clId="{05645B82-383D-4A3D-824F-7CBA6058789A}" dt="2022-06-08T22:20:17.172" v="290" actId="47"/>
        <pc:sldMkLst>
          <pc:docMk/>
          <pc:sldMk cId="3944330060" sldId="288"/>
        </pc:sldMkLst>
      </pc:sldChg>
      <pc:sldChg chg="delSp modSp mod delDesignElem">
        <pc:chgData name="Phillips, Nate" userId="1a7ed9a7-6979-4999-8e72-44e838efb909" providerId="ADAL" clId="{05645B82-383D-4A3D-824F-7CBA6058789A}" dt="2022-06-08T22:36:53.621" v="590" actId="1076"/>
        <pc:sldMkLst>
          <pc:docMk/>
          <pc:sldMk cId="656584175" sldId="289"/>
        </pc:sldMkLst>
        <pc:spChg chg="mod">
          <ac:chgData name="Phillips, Nate" userId="1a7ed9a7-6979-4999-8e72-44e838efb909" providerId="ADAL" clId="{05645B82-383D-4A3D-824F-7CBA6058789A}" dt="2022-06-08T22:11:31.808" v="16" actId="14100"/>
          <ac:spMkLst>
            <pc:docMk/>
            <pc:sldMk cId="656584175" sldId="289"/>
            <ac:spMk id="2" creationId="{5D46307E-A2B8-4462-8299-D11DDF3E97CF}"/>
          </ac:spMkLst>
        </pc:spChg>
        <pc:spChg chg="del">
          <ac:chgData name="Phillips, Nate" userId="1a7ed9a7-6979-4999-8e72-44e838efb909" providerId="ADAL" clId="{05645B82-383D-4A3D-824F-7CBA6058789A}" dt="2022-06-08T22:36:44.020" v="587"/>
          <ac:spMkLst>
            <pc:docMk/>
            <pc:sldMk cId="656584175" sldId="289"/>
            <ac:spMk id="19" creationId="{C6A81905-F480-46A4-BC10-215D24EA1AE6}"/>
          </ac:spMkLst>
        </pc:spChg>
        <pc:spChg chg="del">
          <ac:chgData name="Phillips, Nate" userId="1a7ed9a7-6979-4999-8e72-44e838efb909" providerId="ADAL" clId="{05645B82-383D-4A3D-824F-7CBA6058789A}" dt="2022-06-08T22:36:44.020" v="587"/>
          <ac:spMkLst>
            <pc:docMk/>
            <pc:sldMk cId="656584175" sldId="289"/>
            <ac:spMk id="20" creationId="{36FD4D9D-3784-41E8-8405-A42B72F51331}"/>
          </ac:spMkLst>
        </pc:spChg>
        <pc:spChg chg="del">
          <ac:chgData name="Phillips, Nate" userId="1a7ed9a7-6979-4999-8e72-44e838efb909" providerId="ADAL" clId="{05645B82-383D-4A3D-824F-7CBA6058789A}" dt="2022-06-08T22:36:44.020" v="587"/>
          <ac:spMkLst>
            <pc:docMk/>
            <pc:sldMk cId="656584175" sldId="289"/>
            <ac:spMk id="21" creationId="{60817A52-B891-4228-A61E-0C0A57632DDA}"/>
          </ac:spMkLst>
        </pc:spChg>
        <pc:picChg chg="mod">
          <ac:chgData name="Phillips, Nate" userId="1a7ed9a7-6979-4999-8e72-44e838efb909" providerId="ADAL" clId="{05645B82-383D-4A3D-824F-7CBA6058789A}" dt="2022-06-08T22:36:53.621" v="590" actId="1076"/>
          <ac:picMkLst>
            <pc:docMk/>
            <pc:sldMk cId="656584175" sldId="289"/>
            <ac:picMk id="8" creationId="{A601D081-0261-4CB1-A04E-A90C02ABDA49}"/>
          </ac:picMkLst>
        </pc:picChg>
      </pc:sldChg>
      <pc:sldChg chg="del">
        <pc:chgData name="Phillips, Nate" userId="1a7ed9a7-6979-4999-8e72-44e838efb909" providerId="ADAL" clId="{05645B82-383D-4A3D-824F-7CBA6058789A}" dt="2022-06-08T22:11:02.323" v="0" actId="47"/>
        <pc:sldMkLst>
          <pc:docMk/>
          <pc:sldMk cId="3568686315" sldId="347"/>
        </pc:sldMkLst>
      </pc:sldChg>
      <pc:sldChg chg="del">
        <pc:chgData name="Phillips, Nate" userId="1a7ed9a7-6979-4999-8e72-44e838efb909" providerId="ADAL" clId="{05645B82-383D-4A3D-824F-7CBA6058789A}" dt="2022-06-08T22:11:02.323" v="0" actId="47"/>
        <pc:sldMkLst>
          <pc:docMk/>
          <pc:sldMk cId="0" sldId="367"/>
        </pc:sldMkLst>
      </pc:sldChg>
      <pc:sldChg chg="del">
        <pc:chgData name="Phillips, Nate" userId="1a7ed9a7-6979-4999-8e72-44e838efb909" providerId="ADAL" clId="{05645B82-383D-4A3D-824F-7CBA6058789A}" dt="2022-06-08T22:11:02.323" v="0" actId="47"/>
        <pc:sldMkLst>
          <pc:docMk/>
          <pc:sldMk cId="1970036937" sldId="380"/>
        </pc:sldMkLst>
      </pc:sldChg>
      <pc:sldChg chg="del">
        <pc:chgData name="Phillips, Nate" userId="1a7ed9a7-6979-4999-8e72-44e838efb909" providerId="ADAL" clId="{05645B82-383D-4A3D-824F-7CBA6058789A}" dt="2022-06-08T22:11:02.323" v="0" actId="47"/>
        <pc:sldMkLst>
          <pc:docMk/>
          <pc:sldMk cId="1464636904" sldId="381"/>
        </pc:sldMkLst>
      </pc:sldChg>
      <pc:sldChg chg="del">
        <pc:chgData name="Phillips, Nate" userId="1a7ed9a7-6979-4999-8e72-44e838efb909" providerId="ADAL" clId="{05645B82-383D-4A3D-824F-7CBA6058789A}" dt="2022-06-08T22:11:02.323" v="0" actId="47"/>
        <pc:sldMkLst>
          <pc:docMk/>
          <pc:sldMk cId="205254323" sldId="382"/>
        </pc:sldMkLst>
      </pc:sldChg>
      <pc:sldChg chg="del">
        <pc:chgData name="Phillips, Nate" userId="1a7ed9a7-6979-4999-8e72-44e838efb909" providerId="ADAL" clId="{05645B82-383D-4A3D-824F-7CBA6058789A}" dt="2022-06-08T22:11:02.323" v="0" actId="47"/>
        <pc:sldMkLst>
          <pc:docMk/>
          <pc:sldMk cId="1586813206" sldId="383"/>
        </pc:sldMkLst>
      </pc:sldChg>
      <pc:sldChg chg="del">
        <pc:chgData name="Phillips, Nate" userId="1a7ed9a7-6979-4999-8e72-44e838efb909" providerId="ADAL" clId="{05645B82-383D-4A3D-824F-7CBA6058789A}" dt="2022-06-08T22:11:02.323" v="0" actId="47"/>
        <pc:sldMkLst>
          <pc:docMk/>
          <pc:sldMk cId="801081033" sldId="384"/>
        </pc:sldMkLst>
      </pc:sldChg>
      <pc:sldChg chg="del">
        <pc:chgData name="Phillips, Nate" userId="1a7ed9a7-6979-4999-8e72-44e838efb909" providerId="ADAL" clId="{05645B82-383D-4A3D-824F-7CBA6058789A}" dt="2022-06-08T22:11:02.323" v="0" actId="47"/>
        <pc:sldMkLst>
          <pc:docMk/>
          <pc:sldMk cId="664514477" sldId="385"/>
        </pc:sldMkLst>
      </pc:sldChg>
      <pc:sldChg chg="del">
        <pc:chgData name="Phillips, Nate" userId="1a7ed9a7-6979-4999-8e72-44e838efb909" providerId="ADAL" clId="{05645B82-383D-4A3D-824F-7CBA6058789A}" dt="2022-06-08T22:11:02.323" v="0" actId="47"/>
        <pc:sldMkLst>
          <pc:docMk/>
          <pc:sldMk cId="3741979520" sldId="386"/>
        </pc:sldMkLst>
      </pc:sldChg>
      <pc:sldChg chg="del">
        <pc:chgData name="Phillips, Nate" userId="1a7ed9a7-6979-4999-8e72-44e838efb909" providerId="ADAL" clId="{05645B82-383D-4A3D-824F-7CBA6058789A}" dt="2022-06-08T22:11:02.323" v="0" actId="47"/>
        <pc:sldMkLst>
          <pc:docMk/>
          <pc:sldMk cId="4195202866" sldId="387"/>
        </pc:sldMkLst>
      </pc:sldChg>
      <pc:sldChg chg="del">
        <pc:chgData name="Phillips, Nate" userId="1a7ed9a7-6979-4999-8e72-44e838efb909" providerId="ADAL" clId="{05645B82-383D-4A3D-824F-7CBA6058789A}" dt="2022-06-08T22:11:02.323" v="0" actId="47"/>
        <pc:sldMkLst>
          <pc:docMk/>
          <pc:sldMk cId="3198687863" sldId="388"/>
        </pc:sldMkLst>
      </pc:sldChg>
      <pc:sldChg chg="del">
        <pc:chgData name="Phillips, Nate" userId="1a7ed9a7-6979-4999-8e72-44e838efb909" providerId="ADAL" clId="{05645B82-383D-4A3D-824F-7CBA6058789A}" dt="2022-06-08T22:11:02.323" v="0" actId="47"/>
        <pc:sldMkLst>
          <pc:docMk/>
          <pc:sldMk cId="2801001284" sldId="389"/>
        </pc:sldMkLst>
      </pc:sldChg>
      <pc:sldChg chg="del">
        <pc:chgData name="Phillips, Nate" userId="1a7ed9a7-6979-4999-8e72-44e838efb909" providerId="ADAL" clId="{05645B82-383D-4A3D-824F-7CBA6058789A}" dt="2022-06-08T22:11:02.323" v="0" actId="47"/>
        <pc:sldMkLst>
          <pc:docMk/>
          <pc:sldMk cId="3244882136" sldId="390"/>
        </pc:sldMkLst>
      </pc:sldChg>
      <pc:sldChg chg="del">
        <pc:chgData name="Phillips, Nate" userId="1a7ed9a7-6979-4999-8e72-44e838efb909" providerId="ADAL" clId="{05645B82-383D-4A3D-824F-7CBA6058789A}" dt="2022-06-08T22:11:02.323" v="0" actId="47"/>
        <pc:sldMkLst>
          <pc:docMk/>
          <pc:sldMk cId="714461591" sldId="391"/>
        </pc:sldMkLst>
      </pc:sldChg>
      <pc:sldChg chg="del">
        <pc:chgData name="Phillips, Nate" userId="1a7ed9a7-6979-4999-8e72-44e838efb909" providerId="ADAL" clId="{05645B82-383D-4A3D-824F-7CBA6058789A}" dt="2022-06-08T22:11:02.323" v="0" actId="47"/>
        <pc:sldMkLst>
          <pc:docMk/>
          <pc:sldMk cId="1493633847" sldId="392"/>
        </pc:sldMkLst>
      </pc:sldChg>
      <pc:sldChg chg="addSp delSp modSp mod addAnim delAnim modAnim">
        <pc:chgData name="Phillips, Nate" userId="1a7ed9a7-6979-4999-8e72-44e838efb909" providerId="ADAL" clId="{05645B82-383D-4A3D-824F-7CBA6058789A}" dt="2022-06-10T14:42:54.181" v="2241"/>
        <pc:sldMkLst>
          <pc:docMk/>
          <pc:sldMk cId="1215597231" sldId="393"/>
        </pc:sldMkLst>
        <pc:spChg chg="mod">
          <ac:chgData name="Phillips, Nate" userId="1a7ed9a7-6979-4999-8e72-44e838efb909" providerId="ADAL" clId="{05645B82-383D-4A3D-824F-7CBA6058789A}" dt="2022-06-08T22:36:44.020" v="587"/>
          <ac:spMkLst>
            <pc:docMk/>
            <pc:sldMk cId="1215597231" sldId="393"/>
            <ac:spMk id="2" creationId="{3801F897-04D1-4128-8F29-87E0DC063DF4}"/>
          </ac:spMkLst>
        </pc:spChg>
        <pc:spChg chg="mod">
          <ac:chgData name="Phillips, Nate" userId="1a7ed9a7-6979-4999-8e72-44e838efb909" providerId="ADAL" clId="{05645B82-383D-4A3D-824F-7CBA6058789A}" dt="2022-06-10T14:35:28.651" v="2180" actId="20577"/>
          <ac:spMkLst>
            <pc:docMk/>
            <pc:sldMk cId="1215597231" sldId="393"/>
            <ac:spMk id="3" creationId="{3FD63544-333B-4B42-A24A-FC4CA6C08BAA}"/>
          </ac:spMkLst>
        </pc:spChg>
        <pc:spChg chg="add mod ord">
          <ac:chgData name="Phillips, Nate" userId="1a7ed9a7-6979-4999-8e72-44e838efb909" providerId="ADAL" clId="{05645B82-383D-4A3D-824F-7CBA6058789A}" dt="2022-06-10T14:38:18.376" v="2210" actId="1076"/>
          <ac:spMkLst>
            <pc:docMk/>
            <pc:sldMk cId="1215597231" sldId="393"/>
            <ac:spMk id="4" creationId="{0FAE827B-1A0A-9F1F-FE2A-E2028B5803D0}"/>
          </ac:spMkLst>
        </pc:spChg>
        <pc:spChg chg="add del mod">
          <ac:chgData name="Phillips, Nate" userId="1a7ed9a7-6979-4999-8e72-44e838efb909" providerId="ADAL" clId="{05645B82-383D-4A3D-824F-7CBA6058789A}" dt="2022-06-08T22:37:55.906" v="609" actId="478"/>
          <ac:spMkLst>
            <pc:docMk/>
            <pc:sldMk cId="1215597231" sldId="393"/>
            <ac:spMk id="4" creationId="{8BB51490-C74A-3EEA-D3F1-124DA30B8DC4}"/>
          </ac:spMkLst>
        </pc:spChg>
        <pc:spChg chg="add mod">
          <ac:chgData name="Phillips, Nate" userId="1a7ed9a7-6979-4999-8e72-44e838efb909" providerId="ADAL" clId="{05645B82-383D-4A3D-824F-7CBA6058789A}" dt="2022-06-10T14:34:53.012" v="2166" actId="1076"/>
          <ac:spMkLst>
            <pc:docMk/>
            <pc:sldMk cId="1215597231" sldId="393"/>
            <ac:spMk id="5" creationId="{F197FEB7-E3C9-62A9-D015-71CDF804B481}"/>
          </ac:spMkLst>
        </pc:spChg>
        <pc:spChg chg="mod ord">
          <ac:chgData name="Phillips, Nate" userId="1a7ed9a7-6979-4999-8e72-44e838efb909" providerId="ADAL" clId="{05645B82-383D-4A3D-824F-7CBA6058789A}" dt="2022-06-10T14:38:07.012" v="2209" actId="1076"/>
          <ac:spMkLst>
            <pc:docMk/>
            <pc:sldMk cId="1215597231" sldId="393"/>
            <ac:spMk id="7" creationId="{EF490666-EB37-49D7-83BF-DA7153971024}"/>
          </ac:spMkLst>
        </pc:spChg>
        <pc:spChg chg="add del mod">
          <ac:chgData name="Phillips, Nate" userId="1a7ed9a7-6979-4999-8e72-44e838efb909" providerId="ADAL" clId="{05645B82-383D-4A3D-824F-7CBA6058789A}" dt="2022-06-10T14:36:54.331" v="2194" actId="478"/>
          <ac:spMkLst>
            <pc:docMk/>
            <pc:sldMk cId="1215597231" sldId="393"/>
            <ac:spMk id="8" creationId="{C799F686-4850-CE9B-2DA2-D274D5187263}"/>
          </ac:spMkLst>
        </pc:spChg>
        <pc:spChg chg="add mod">
          <ac:chgData name="Phillips, Nate" userId="1a7ed9a7-6979-4999-8e72-44e838efb909" providerId="ADAL" clId="{05645B82-383D-4A3D-824F-7CBA6058789A}" dt="2022-06-10T14:35:44.705" v="2183" actId="14100"/>
          <ac:spMkLst>
            <pc:docMk/>
            <pc:sldMk cId="1215597231" sldId="393"/>
            <ac:spMk id="9" creationId="{FC0D6487-C116-FE73-7F8D-D25314FB448C}"/>
          </ac:spMkLst>
        </pc:spChg>
        <pc:spChg chg="add mod">
          <ac:chgData name="Phillips, Nate" userId="1a7ed9a7-6979-4999-8e72-44e838efb909" providerId="ADAL" clId="{05645B82-383D-4A3D-824F-7CBA6058789A}" dt="2022-06-10T14:42:36.622" v="2239" actId="14100"/>
          <ac:spMkLst>
            <pc:docMk/>
            <pc:sldMk cId="1215597231" sldId="393"/>
            <ac:spMk id="10" creationId="{1A21D26C-4DFF-3BD7-CC56-A69D41DD9824}"/>
          </ac:spMkLst>
        </pc:spChg>
        <pc:spChg chg="add mod">
          <ac:chgData name="Phillips, Nate" userId="1a7ed9a7-6979-4999-8e72-44e838efb909" providerId="ADAL" clId="{05645B82-383D-4A3D-824F-7CBA6058789A}" dt="2022-06-10T14:42:48.014" v="2240" actId="14100"/>
          <ac:spMkLst>
            <pc:docMk/>
            <pc:sldMk cId="1215597231" sldId="393"/>
            <ac:spMk id="11" creationId="{FF4D5E79-79ED-17A3-91C8-63922743C7D2}"/>
          </ac:spMkLst>
        </pc:spChg>
      </pc:sldChg>
      <pc:sldChg chg="del">
        <pc:chgData name="Phillips, Nate" userId="1a7ed9a7-6979-4999-8e72-44e838efb909" providerId="ADAL" clId="{05645B82-383D-4A3D-824F-7CBA6058789A}" dt="2022-06-08T22:11:02.323" v="0" actId="47"/>
        <pc:sldMkLst>
          <pc:docMk/>
          <pc:sldMk cId="1373942910" sldId="394"/>
        </pc:sldMkLst>
      </pc:sldChg>
      <pc:sldChg chg="del">
        <pc:chgData name="Phillips, Nate" userId="1a7ed9a7-6979-4999-8e72-44e838efb909" providerId="ADAL" clId="{05645B82-383D-4A3D-824F-7CBA6058789A}" dt="2022-06-08T22:11:02.323" v="0" actId="47"/>
        <pc:sldMkLst>
          <pc:docMk/>
          <pc:sldMk cId="2349179630" sldId="395"/>
        </pc:sldMkLst>
      </pc:sldChg>
      <pc:sldChg chg="addSp delSp modSp mod modAnim">
        <pc:chgData name="Phillips, Nate" userId="1a7ed9a7-6979-4999-8e72-44e838efb909" providerId="ADAL" clId="{05645B82-383D-4A3D-824F-7CBA6058789A}" dt="2022-06-15T16:16:36.018" v="7624" actId="207"/>
        <pc:sldMkLst>
          <pc:docMk/>
          <pc:sldMk cId="126295664" sldId="396"/>
        </pc:sldMkLst>
        <pc:spChg chg="mod">
          <ac:chgData name="Phillips, Nate" userId="1a7ed9a7-6979-4999-8e72-44e838efb909" providerId="ADAL" clId="{05645B82-383D-4A3D-824F-7CBA6058789A}" dt="2022-06-08T22:36:44.020" v="587"/>
          <ac:spMkLst>
            <pc:docMk/>
            <pc:sldMk cId="126295664" sldId="396"/>
            <ac:spMk id="2" creationId="{F4E01AF7-492F-428A-89B2-454116B1D378}"/>
          </ac:spMkLst>
        </pc:spChg>
        <pc:spChg chg="mod">
          <ac:chgData name="Phillips, Nate" userId="1a7ed9a7-6979-4999-8e72-44e838efb909" providerId="ADAL" clId="{05645B82-383D-4A3D-824F-7CBA6058789A}" dt="2022-06-15T16:16:36.018" v="7624" actId="207"/>
          <ac:spMkLst>
            <pc:docMk/>
            <pc:sldMk cId="126295664" sldId="396"/>
            <ac:spMk id="3" creationId="{81FBF034-13F8-482A-A551-3B08E8C5285F}"/>
          </ac:spMkLst>
        </pc:spChg>
        <pc:spChg chg="add mod">
          <ac:chgData name="Phillips, Nate" userId="1a7ed9a7-6979-4999-8e72-44e838efb909" providerId="ADAL" clId="{05645B82-383D-4A3D-824F-7CBA6058789A}" dt="2022-06-08T22:38:56.214" v="616" actId="1076"/>
          <ac:spMkLst>
            <pc:docMk/>
            <pc:sldMk cId="126295664" sldId="396"/>
            <ac:spMk id="12" creationId="{C8196367-FC8C-81DE-1B1D-BA3D9982587E}"/>
          </ac:spMkLst>
        </pc:spChg>
        <pc:spChg chg="add mod">
          <ac:chgData name="Phillips, Nate" userId="1a7ed9a7-6979-4999-8e72-44e838efb909" providerId="ADAL" clId="{05645B82-383D-4A3D-824F-7CBA6058789A}" dt="2022-06-08T22:39:46.805" v="659" actId="20577"/>
          <ac:spMkLst>
            <pc:docMk/>
            <pc:sldMk cId="126295664" sldId="396"/>
            <ac:spMk id="14" creationId="{82E926EA-2DE2-7FC3-C5CE-DF59F93DEFB5}"/>
          </ac:spMkLst>
        </pc:spChg>
        <pc:picChg chg="mod">
          <ac:chgData name="Phillips, Nate" userId="1a7ed9a7-6979-4999-8e72-44e838efb909" providerId="ADAL" clId="{05645B82-383D-4A3D-824F-7CBA6058789A}" dt="2022-06-08T22:18:13.600" v="153" actId="1076"/>
          <ac:picMkLst>
            <pc:docMk/>
            <pc:sldMk cId="126295664" sldId="396"/>
            <ac:picMk id="3074" creationId="{F305981C-9C1E-4A6B-91A5-6C1559AD3A87}"/>
          </ac:picMkLst>
        </pc:picChg>
        <pc:cxnChg chg="add del">
          <ac:chgData name="Phillips, Nate" userId="1a7ed9a7-6979-4999-8e72-44e838efb909" providerId="ADAL" clId="{05645B82-383D-4A3D-824F-7CBA6058789A}" dt="2022-06-08T22:17:42.203" v="149" actId="11529"/>
          <ac:cxnSpMkLst>
            <pc:docMk/>
            <pc:sldMk cId="126295664" sldId="396"/>
            <ac:cxnSpMk id="6" creationId="{2D4F075D-5836-8A29-77F9-12FAFC92C345}"/>
          </ac:cxnSpMkLst>
        </pc:cxnChg>
        <pc:cxnChg chg="add mod">
          <ac:chgData name="Phillips, Nate" userId="1a7ed9a7-6979-4999-8e72-44e838efb909" providerId="ADAL" clId="{05645B82-383D-4A3D-824F-7CBA6058789A}" dt="2022-06-08T22:39:04.153" v="618" actId="14100"/>
          <ac:cxnSpMkLst>
            <pc:docMk/>
            <pc:sldMk cId="126295664" sldId="396"/>
            <ac:cxnSpMk id="8" creationId="{384D8995-8BD3-1BDA-40D2-CF5E3512572C}"/>
          </ac:cxnSpMkLst>
        </pc:cxnChg>
        <pc:cxnChg chg="add mod">
          <ac:chgData name="Phillips, Nate" userId="1a7ed9a7-6979-4999-8e72-44e838efb909" providerId="ADAL" clId="{05645B82-383D-4A3D-824F-7CBA6058789A}" dt="2022-06-08T22:39:09.939" v="620" actId="14100"/>
          <ac:cxnSpMkLst>
            <pc:docMk/>
            <pc:sldMk cId="126295664" sldId="396"/>
            <ac:cxnSpMk id="10" creationId="{5C40B9B5-0E46-0C78-612E-CFB59189EBD4}"/>
          </ac:cxnSpMkLst>
        </pc:cxnChg>
      </pc:sldChg>
      <pc:sldChg chg="del">
        <pc:chgData name="Phillips, Nate" userId="1a7ed9a7-6979-4999-8e72-44e838efb909" providerId="ADAL" clId="{05645B82-383D-4A3D-824F-7CBA6058789A}" dt="2022-06-08T22:11:02.323" v="0" actId="47"/>
        <pc:sldMkLst>
          <pc:docMk/>
          <pc:sldMk cId="2474778341" sldId="397"/>
        </pc:sldMkLst>
      </pc:sldChg>
      <pc:sldChg chg="del">
        <pc:chgData name="Phillips, Nate" userId="1a7ed9a7-6979-4999-8e72-44e838efb909" providerId="ADAL" clId="{05645B82-383D-4A3D-824F-7CBA6058789A}" dt="2022-06-08T22:11:02.323" v="0" actId="47"/>
        <pc:sldMkLst>
          <pc:docMk/>
          <pc:sldMk cId="3192334272" sldId="398"/>
        </pc:sldMkLst>
      </pc:sldChg>
      <pc:sldChg chg="modSp del">
        <pc:chgData name="Phillips, Nate" userId="1a7ed9a7-6979-4999-8e72-44e838efb909" providerId="ADAL" clId="{05645B82-383D-4A3D-824F-7CBA6058789A}" dt="2022-06-10T14:13:19.199" v="1919" actId="47"/>
        <pc:sldMkLst>
          <pc:docMk/>
          <pc:sldMk cId="521863072" sldId="399"/>
        </pc:sldMkLst>
        <pc:spChg chg="mod">
          <ac:chgData name="Phillips, Nate" userId="1a7ed9a7-6979-4999-8e72-44e838efb909" providerId="ADAL" clId="{05645B82-383D-4A3D-824F-7CBA6058789A}" dt="2022-06-08T22:36:44.020" v="587"/>
          <ac:spMkLst>
            <pc:docMk/>
            <pc:sldMk cId="521863072" sldId="399"/>
            <ac:spMk id="4" creationId="{E4A2CE68-E629-41C3-94FD-5A98D783ABA4}"/>
          </ac:spMkLst>
        </pc:spChg>
        <pc:spChg chg="mod">
          <ac:chgData name="Phillips, Nate" userId="1a7ed9a7-6979-4999-8e72-44e838efb909" providerId="ADAL" clId="{05645B82-383D-4A3D-824F-7CBA6058789A}" dt="2022-06-08T22:36:44.020" v="587"/>
          <ac:spMkLst>
            <pc:docMk/>
            <pc:sldMk cId="521863072" sldId="399"/>
            <ac:spMk id="5" creationId="{28468233-3D68-4A83-884F-3610B585A657}"/>
          </ac:spMkLst>
        </pc:spChg>
      </pc:sldChg>
      <pc:sldChg chg="modSp mod modShow">
        <pc:chgData name="Phillips, Nate" userId="1a7ed9a7-6979-4999-8e72-44e838efb909" providerId="ADAL" clId="{05645B82-383D-4A3D-824F-7CBA6058789A}" dt="2022-06-16T22:23:31.354" v="7809" actId="729"/>
        <pc:sldMkLst>
          <pc:docMk/>
          <pc:sldMk cId="905379823" sldId="400"/>
        </pc:sldMkLst>
        <pc:spChg chg="mod">
          <ac:chgData name="Phillips, Nate" userId="1a7ed9a7-6979-4999-8e72-44e838efb909" providerId="ADAL" clId="{05645B82-383D-4A3D-824F-7CBA6058789A}" dt="2022-06-08T22:36:44.020" v="587"/>
          <ac:spMkLst>
            <pc:docMk/>
            <pc:sldMk cId="905379823" sldId="400"/>
            <ac:spMk id="4" creationId="{9BE25CBA-64B6-4769-AD71-6D30FCF3D8C5}"/>
          </ac:spMkLst>
        </pc:spChg>
        <pc:spChg chg="mod">
          <ac:chgData name="Phillips, Nate" userId="1a7ed9a7-6979-4999-8e72-44e838efb909" providerId="ADAL" clId="{05645B82-383D-4A3D-824F-7CBA6058789A}" dt="2022-06-10T14:11:43.449" v="1894" actId="14100"/>
          <ac:spMkLst>
            <pc:docMk/>
            <pc:sldMk cId="905379823" sldId="400"/>
            <ac:spMk id="5" creationId="{58727281-DB62-40B9-AA07-CC1F16C4A632}"/>
          </ac:spMkLst>
        </pc:spChg>
        <pc:picChg chg="mod">
          <ac:chgData name="Phillips, Nate" userId="1a7ed9a7-6979-4999-8e72-44e838efb909" providerId="ADAL" clId="{05645B82-383D-4A3D-824F-7CBA6058789A}" dt="2022-06-10T14:12:08.978" v="1898" actId="1076"/>
          <ac:picMkLst>
            <pc:docMk/>
            <pc:sldMk cId="905379823" sldId="400"/>
            <ac:picMk id="1026" creationId="{B0035A52-3975-4180-AC80-DD7027F2840E}"/>
          </ac:picMkLst>
        </pc:picChg>
      </pc:sldChg>
      <pc:sldChg chg="modSp mod modShow">
        <pc:chgData name="Phillips, Nate" userId="1a7ed9a7-6979-4999-8e72-44e838efb909" providerId="ADAL" clId="{05645B82-383D-4A3D-824F-7CBA6058789A}" dt="2022-06-16T22:23:31.354" v="7809" actId="729"/>
        <pc:sldMkLst>
          <pc:docMk/>
          <pc:sldMk cId="1452330622" sldId="401"/>
        </pc:sldMkLst>
        <pc:spChg chg="mod">
          <ac:chgData name="Phillips, Nate" userId="1a7ed9a7-6979-4999-8e72-44e838efb909" providerId="ADAL" clId="{05645B82-383D-4A3D-824F-7CBA6058789A}" dt="2022-06-10T14:13:01.599" v="1918" actId="20577"/>
          <ac:spMkLst>
            <pc:docMk/>
            <pc:sldMk cId="1452330622" sldId="401"/>
            <ac:spMk id="2" creationId="{FF3EDB8B-D610-4B1E-92F4-5DE79967D9AE}"/>
          </ac:spMkLst>
        </pc:spChg>
        <pc:spChg chg="mod">
          <ac:chgData name="Phillips, Nate" userId="1a7ed9a7-6979-4999-8e72-44e838efb909" providerId="ADAL" clId="{05645B82-383D-4A3D-824F-7CBA6058789A}" dt="2022-06-08T22:36:44.020" v="587"/>
          <ac:spMkLst>
            <pc:docMk/>
            <pc:sldMk cId="1452330622" sldId="401"/>
            <ac:spMk id="3" creationId="{406208D9-F4CB-4948-BBCE-BA713B01280B}"/>
          </ac:spMkLst>
        </pc:spChg>
      </pc:sldChg>
      <pc:sldChg chg="del">
        <pc:chgData name="Phillips, Nate" userId="1a7ed9a7-6979-4999-8e72-44e838efb909" providerId="ADAL" clId="{05645B82-383D-4A3D-824F-7CBA6058789A}" dt="2022-06-08T22:11:02.323" v="0" actId="47"/>
        <pc:sldMkLst>
          <pc:docMk/>
          <pc:sldMk cId="880097364" sldId="402"/>
        </pc:sldMkLst>
      </pc:sldChg>
      <pc:sldChg chg="modSp new mod">
        <pc:chgData name="Phillips, Nate" userId="1a7ed9a7-6979-4999-8e72-44e838efb909" providerId="ADAL" clId="{05645B82-383D-4A3D-824F-7CBA6058789A}" dt="2022-06-08T22:37:18.568" v="604" actId="20577"/>
        <pc:sldMkLst>
          <pc:docMk/>
          <pc:sldMk cId="3026638818" sldId="402"/>
        </pc:sldMkLst>
        <pc:spChg chg="mod">
          <ac:chgData name="Phillips, Nate" userId="1a7ed9a7-6979-4999-8e72-44e838efb909" providerId="ADAL" clId="{05645B82-383D-4A3D-824F-7CBA6058789A}" dt="2022-06-08T22:36:44.020" v="587"/>
          <ac:spMkLst>
            <pc:docMk/>
            <pc:sldMk cId="3026638818" sldId="402"/>
            <ac:spMk id="2" creationId="{F3C61F28-5339-0EF5-828E-296E6D46775E}"/>
          </ac:spMkLst>
        </pc:spChg>
        <pc:spChg chg="mod">
          <ac:chgData name="Phillips, Nate" userId="1a7ed9a7-6979-4999-8e72-44e838efb909" providerId="ADAL" clId="{05645B82-383D-4A3D-824F-7CBA6058789A}" dt="2022-06-08T22:37:18.568" v="604" actId="20577"/>
          <ac:spMkLst>
            <pc:docMk/>
            <pc:sldMk cId="3026638818" sldId="402"/>
            <ac:spMk id="3" creationId="{EF3D8F5C-29D6-4C59-AE23-A670027B8D2B}"/>
          </ac:spMkLst>
        </pc:spChg>
      </pc:sldChg>
      <pc:sldChg chg="modSp new mod">
        <pc:chgData name="Phillips, Nate" userId="1a7ed9a7-6979-4999-8e72-44e838efb909" providerId="ADAL" clId="{05645B82-383D-4A3D-824F-7CBA6058789A}" dt="2022-06-10T15:43:10.250" v="4634" actId="20577"/>
        <pc:sldMkLst>
          <pc:docMk/>
          <pc:sldMk cId="3981574403" sldId="403"/>
        </pc:sldMkLst>
        <pc:spChg chg="mod">
          <ac:chgData name="Phillips, Nate" userId="1a7ed9a7-6979-4999-8e72-44e838efb909" providerId="ADAL" clId="{05645B82-383D-4A3D-824F-7CBA6058789A}" dt="2022-06-08T22:36:44.020" v="587"/>
          <ac:spMkLst>
            <pc:docMk/>
            <pc:sldMk cId="3981574403" sldId="403"/>
            <ac:spMk id="2" creationId="{955A1699-09D1-F89C-B4CD-232608ED5030}"/>
          </ac:spMkLst>
        </pc:spChg>
        <pc:spChg chg="mod">
          <ac:chgData name="Phillips, Nate" userId="1a7ed9a7-6979-4999-8e72-44e838efb909" providerId="ADAL" clId="{05645B82-383D-4A3D-824F-7CBA6058789A}" dt="2022-06-10T15:43:10.250" v="4634" actId="20577"/>
          <ac:spMkLst>
            <pc:docMk/>
            <pc:sldMk cId="3981574403" sldId="403"/>
            <ac:spMk id="3" creationId="{877F0E44-0286-A78F-A92D-32F02DBC5229}"/>
          </ac:spMkLst>
        </pc:spChg>
      </pc:sldChg>
      <pc:sldChg chg="del">
        <pc:chgData name="Phillips, Nate" userId="1a7ed9a7-6979-4999-8e72-44e838efb909" providerId="ADAL" clId="{05645B82-383D-4A3D-824F-7CBA6058789A}" dt="2022-06-08T22:11:02.323" v="0" actId="47"/>
        <pc:sldMkLst>
          <pc:docMk/>
          <pc:sldMk cId="4231093570" sldId="403"/>
        </pc:sldMkLst>
      </pc:sldChg>
      <pc:sldChg chg="del">
        <pc:chgData name="Phillips, Nate" userId="1a7ed9a7-6979-4999-8e72-44e838efb909" providerId="ADAL" clId="{05645B82-383D-4A3D-824F-7CBA6058789A}" dt="2022-06-08T22:11:02.323" v="0" actId="47"/>
        <pc:sldMkLst>
          <pc:docMk/>
          <pc:sldMk cId="2176107088" sldId="404"/>
        </pc:sldMkLst>
      </pc:sldChg>
      <pc:sldChg chg="addSp delSp modSp new mod modClrScheme modAnim chgLayout">
        <pc:chgData name="Phillips, Nate" userId="1a7ed9a7-6979-4999-8e72-44e838efb909" providerId="ADAL" clId="{05645B82-383D-4A3D-824F-7CBA6058789A}" dt="2022-06-15T16:47:24.812" v="7625"/>
        <pc:sldMkLst>
          <pc:docMk/>
          <pc:sldMk cId="2541942158" sldId="404"/>
        </pc:sldMkLst>
        <pc:spChg chg="add del">
          <ac:chgData name="Phillips, Nate" userId="1a7ed9a7-6979-4999-8e72-44e838efb909" providerId="ADAL" clId="{05645B82-383D-4A3D-824F-7CBA6058789A}" dt="2022-06-10T14:52:23.114" v="2690" actId="700"/>
          <ac:spMkLst>
            <pc:docMk/>
            <pc:sldMk cId="2541942158" sldId="404"/>
            <ac:spMk id="2" creationId="{A631C9F2-34AE-A738-93A9-84790E5E07AB}"/>
          </ac:spMkLst>
        </pc:spChg>
        <pc:spChg chg="mod ord">
          <ac:chgData name="Phillips, Nate" userId="1a7ed9a7-6979-4999-8e72-44e838efb909" providerId="ADAL" clId="{05645B82-383D-4A3D-824F-7CBA6058789A}" dt="2022-06-10T14:52:37.794" v="2693" actId="1076"/>
          <ac:spMkLst>
            <pc:docMk/>
            <pc:sldMk cId="2541942158" sldId="404"/>
            <ac:spMk id="3" creationId="{9BC81B1E-9E89-801C-C357-924DE6EDC9CF}"/>
          </ac:spMkLst>
        </pc:spChg>
        <pc:spChg chg="add mod">
          <ac:chgData name="Phillips, Nate" userId="1a7ed9a7-6979-4999-8e72-44e838efb909" providerId="ADAL" clId="{05645B82-383D-4A3D-824F-7CBA6058789A}" dt="2022-06-10T14:52:49.398" v="2694" actId="1076"/>
          <ac:spMkLst>
            <pc:docMk/>
            <pc:sldMk cId="2541942158" sldId="404"/>
            <ac:spMk id="4" creationId="{C5526A6F-5B55-01C3-4BEC-0AF781D98AB4}"/>
          </ac:spMkLst>
        </pc:spChg>
        <pc:spChg chg="add mod">
          <ac:chgData name="Phillips, Nate" userId="1a7ed9a7-6979-4999-8e72-44e838efb909" providerId="ADAL" clId="{05645B82-383D-4A3D-824F-7CBA6058789A}" dt="2022-06-10T14:52:49.398" v="2694" actId="1076"/>
          <ac:spMkLst>
            <pc:docMk/>
            <pc:sldMk cId="2541942158" sldId="404"/>
            <ac:spMk id="5" creationId="{8611FA28-2D68-EF07-9161-DA6757E4E9B6}"/>
          </ac:spMkLst>
        </pc:spChg>
        <pc:spChg chg="add mod">
          <ac:chgData name="Phillips, Nate" userId="1a7ed9a7-6979-4999-8e72-44e838efb909" providerId="ADAL" clId="{05645B82-383D-4A3D-824F-7CBA6058789A}" dt="2022-06-15T16:47:24.812" v="7625"/>
          <ac:spMkLst>
            <pc:docMk/>
            <pc:sldMk cId="2541942158" sldId="404"/>
            <ac:spMk id="6" creationId="{D8BDD63D-97BE-EE65-A1E1-0808A3448EBE}"/>
          </ac:spMkLst>
        </pc:spChg>
        <pc:picChg chg="add mod">
          <ac:chgData name="Phillips, Nate" userId="1a7ed9a7-6979-4999-8e72-44e838efb909" providerId="ADAL" clId="{05645B82-383D-4A3D-824F-7CBA6058789A}" dt="2022-06-10T14:52:28.960" v="2691" actId="1076"/>
          <ac:picMkLst>
            <pc:docMk/>
            <pc:sldMk cId="2541942158" sldId="404"/>
            <ac:picMk id="7" creationId="{E0D1119B-0672-CFE9-9DF6-AA8665E64B30}"/>
          </ac:picMkLst>
        </pc:picChg>
        <pc:picChg chg="add del mod">
          <ac:chgData name="Phillips, Nate" userId="1a7ed9a7-6979-4999-8e72-44e838efb909" providerId="ADAL" clId="{05645B82-383D-4A3D-824F-7CBA6058789A}" dt="2022-06-10T14:51:31.938" v="2683" actId="478"/>
          <ac:picMkLst>
            <pc:docMk/>
            <pc:sldMk cId="2541942158" sldId="404"/>
            <ac:picMk id="9" creationId="{D8AD3039-553C-BA50-FCC0-CAEBF8946424}"/>
          </ac:picMkLst>
        </pc:picChg>
      </pc:sldChg>
      <pc:sldChg chg="addSp delSp modSp new mod modAnim">
        <pc:chgData name="Phillips, Nate" userId="1a7ed9a7-6979-4999-8e72-44e838efb909" providerId="ADAL" clId="{05645B82-383D-4A3D-824F-7CBA6058789A}" dt="2022-06-15T17:55:47.897" v="7808" actId="20577"/>
        <pc:sldMkLst>
          <pc:docMk/>
          <pc:sldMk cId="95613389" sldId="405"/>
        </pc:sldMkLst>
        <pc:spChg chg="mod">
          <ac:chgData name="Phillips, Nate" userId="1a7ed9a7-6979-4999-8e72-44e838efb909" providerId="ADAL" clId="{05645B82-383D-4A3D-824F-7CBA6058789A}" dt="2022-06-15T17:55:47.897" v="7808" actId="20577"/>
          <ac:spMkLst>
            <pc:docMk/>
            <pc:sldMk cId="95613389" sldId="405"/>
            <ac:spMk id="2" creationId="{FBDB81B0-BA5E-9093-C505-3F33B2AA4E04}"/>
          </ac:spMkLst>
        </pc:spChg>
        <pc:spChg chg="add mod">
          <ac:chgData name="Phillips, Nate" userId="1a7ed9a7-6979-4999-8e72-44e838efb909" providerId="ADAL" clId="{05645B82-383D-4A3D-824F-7CBA6058789A}" dt="2022-06-10T15:14:25.409" v="3576" actId="165"/>
          <ac:spMkLst>
            <pc:docMk/>
            <pc:sldMk cId="95613389" sldId="405"/>
            <ac:spMk id="5" creationId="{51370836-1C98-0A74-3AE5-E49AB9F2551D}"/>
          </ac:spMkLst>
        </pc:spChg>
        <pc:spChg chg="add mod">
          <ac:chgData name="Phillips, Nate" userId="1a7ed9a7-6979-4999-8e72-44e838efb909" providerId="ADAL" clId="{05645B82-383D-4A3D-824F-7CBA6058789A}" dt="2022-06-10T15:14:25.409" v="3576" actId="165"/>
          <ac:spMkLst>
            <pc:docMk/>
            <pc:sldMk cId="95613389" sldId="405"/>
            <ac:spMk id="6" creationId="{CFC7478F-08DE-A2F5-F6EC-52BDE4A02C4B}"/>
          </ac:spMkLst>
        </pc:spChg>
        <pc:spChg chg="mod">
          <ac:chgData name="Phillips, Nate" userId="1a7ed9a7-6979-4999-8e72-44e838efb909" providerId="ADAL" clId="{05645B82-383D-4A3D-824F-7CBA6058789A}" dt="2022-06-10T15:09:48.731" v="3423" actId="20577"/>
          <ac:spMkLst>
            <pc:docMk/>
            <pc:sldMk cId="95613389" sldId="405"/>
            <ac:spMk id="9" creationId="{C7996C90-AA16-0D0A-3D2E-08B8AC8F88E1}"/>
          </ac:spMkLst>
        </pc:spChg>
        <pc:spChg chg="mod">
          <ac:chgData name="Phillips, Nate" userId="1a7ed9a7-6979-4999-8e72-44e838efb909" providerId="ADAL" clId="{05645B82-383D-4A3D-824F-7CBA6058789A}" dt="2022-06-10T15:09:48.731" v="3423" actId="20577"/>
          <ac:spMkLst>
            <pc:docMk/>
            <pc:sldMk cId="95613389" sldId="405"/>
            <ac:spMk id="10" creationId="{852EF4B9-2F41-E001-DC77-ACA40D40D07E}"/>
          </ac:spMkLst>
        </pc:spChg>
        <pc:spChg chg="mod">
          <ac:chgData name="Phillips, Nate" userId="1a7ed9a7-6979-4999-8e72-44e838efb909" providerId="ADAL" clId="{05645B82-383D-4A3D-824F-7CBA6058789A}" dt="2022-06-10T15:14:25.409" v="3576" actId="165"/>
          <ac:spMkLst>
            <pc:docMk/>
            <pc:sldMk cId="95613389" sldId="405"/>
            <ac:spMk id="12" creationId="{2CF25DB3-164F-0B0B-7E07-854680567B44}"/>
          </ac:spMkLst>
        </pc:spChg>
        <pc:spChg chg="mod">
          <ac:chgData name="Phillips, Nate" userId="1a7ed9a7-6979-4999-8e72-44e838efb909" providerId="ADAL" clId="{05645B82-383D-4A3D-824F-7CBA6058789A}" dt="2022-06-10T15:14:25.409" v="3576" actId="165"/>
          <ac:spMkLst>
            <pc:docMk/>
            <pc:sldMk cId="95613389" sldId="405"/>
            <ac:spMk id="13" creationId="{D5D31849-279A-1F33-B1E6-60896CFE4B8F}"/>
          </ac:spMkLst>
        </pc:spChg>
        <pc:spChg chg="mod">
          <ac:chgData name="Phillips, Nate" userId="1a7ed9a7-6979-4999-8e72-44e838efb909" providerId="ADAL" clId="{05645B82-383D-4A3D-824F-7CBA6058789A}" dt="2022-06-10T15:14:25.409" v="3576" actId="165"/>
          <ac:spMkLst>
            <pc:docMk/>
            <pc:sldMk cId="95613389" sldId="405"/>
            <ac:spMk id="15" creationId="{25E18B3A-FB08-4B9E-5522-161FD3D2415B}"/>
          </ac:spMkLst>
        </pc:spChg>
        <pc:spChg chg="mod">
          <ac:chgData name="Phillips, Nate" userId="1a7ed9a7-6979-4999-8e72-44e838efb909" providerId="ADAL" clId="{05645B82-383D-4A3D-824F-7CBA6058789A}" dt="2022-06-10T15:14:25.409" v="3576" actId="165"/>
          <ac:spMkLst>
            <pc:docMk/>
            <pc:sldMk cId="95613389" sldId="405"/>
            <ac:spMk id="16" creationId="{9AF803EA-4D41-D83B-9770-4B779D30D6E4}"/>
          </ac:spMkLst>
        </pc:spChg>
        <pc:spChg chg="mod">
          <ac:chgData name="Phillips, Nate" userId="1a7ed9a7-6979-4999-8e72-44e838efb909" providerId="ADAL" clId="{05645B82-383D-4A3D-824F-7CBA6058789A}" dt="2022-06-10T15:14:25.409" v="3576" actId="165"/>
          <ac:spMkLst>
            <pc:docMk/>
            <pc:sldMk cId="95613389" sldId="405"/>
            <ac:spMk id="18" creationId="{432BA4FD-DCC8-7A50-11B1-6BB558331AAC}"/>
          </ac:spMkLst>
        </pc:spChg>
        <pc:spChg chg="mod">
          <ac:chgData name="Phillips, Nate" userId="1a7ed9a7-6979-4999-8e72-44e838efb909" providerId="ADAL" clId="{05645B82-383D-4A3D-824F-7CBA6058789A}" dt="2022-06-10T15:14:25.409" v="3576" actId="165"/>
          <ac:spMkLst>
            <pc:docMk/>
            <pc:sldMk cId="95613389" sldId="405"/>
            <ac:spMk id="19" creationId="{53B2CAFC-F6DB-A6B2-6B44-495718023518}"/>
          </ac:spMkLst>
        </pc:spChg>
        <pc:spChg chg="add mod topLvl">
          <ac:chgData name="Phillips, Nate" userId="1a7ed9a7-6979-4999-8e72-44e838efb909" providerId="ADAL" clId="{05645B82-383D-4A3D-824F-7CBA6058789A}" dt="2022-06-10T15:14:25.409" v="3576" actId="165"/>
          <ac:spMkLst>
            <pc:docMk/>
            <pc:sldMk cId="95613389" sldId="405"/>
            <ac:spMk id="20" creationId="{0AE9A2BD-4739-525E-BFD2-0EF705B82995}"/>
          </ac:spMkLst>
        </pc:spChg>
        <pc:spChg chg="add mod topLvl">
          <ac:chgData name="Phillips, Nate" userId="1a7ed9a7-6979-4999-8e72-44e838efb909" providerId="ADAL" clId="{05645B82-383D-4A3D-824F-7CBA6058789A}" dt="2022-06-10T15:14:25.409" v="3576" actId="165"/>
          <ac:spMkLst>
            <pc:docMk/>
            <pc:sldMk cId="95613389" sldId="405"/>
            <ac:spMk id="21" creationId="{E9EEB9E4-7614-92B1-EBEF-4CF2761B7ACA}"/>
          </ac:spMkLst>
        </pc:spChg>
        <pc:spChg chg="add mod topLvl">
          <ac:chgData name="Phillips, Nate" userId="1a7ed9a7-6979-4999-8e72-44e838efb909" providerId="ADAL" clId="{05645B82-383D-4A3D-824F-7CBA6058789A}" dt="2022-06-10T15:14:25.409" v="3576" actId="165"/>
          <ac:spMkLst>
            <pc:docMk/>
            <pc:sldMk cId="95613389" sldId="405"/>
            <ac:spMk id="22" creationId="{37BF218B-1974-37E6-EBA7-2265E2E776C3}"/>
          </ac:spMkLst>
        </pc:spChg>
        <pc:spChg chg="add mod">
          <ac:chgData name="Phillips, Nate" userId="1a7ed9a7-6979-4999-8e72-44e838efb909" providerId="ADAL" clId="{05645B82-383D-4A3D-824F-7CBA6058789A}" dt="2022-06-10T15:12:15.860" v="3527" actId="1076"/>
          <ac:spMkLst>
            <pc:docMk/>
            <pc:sldMk cId="95613389" sldId="405"/>
            <ac:spMk id="23" creationId="{2E51523D-70A5-5CCA-7736-D20F20B06DC0}"/>
          </ac:spMkLst>
        </pc:spChg>
        <pc:spChg chg="add mod">
          <ac:chgData name="Phillips, Nate" userId="1a7ed9a7-6979-4999-8e72-44e838efb909" providerId="ADAL" clId="{05645B82-383D-4A3D-824F-7CBA6058789A}" dt="2022-06-10T15:12:45.654" v="3568" actId="1076"/>
          <ac:spMkLst>
            <pc:docMk/>
            <pc:sldMk cId="95613389" sldId="405"/>
            <ac:spMk id="24" creationId="{4D8DA79A-3373-779F-10F7-6A7EAD4DAFFF}"/>
          </ac:spMkLst>
        </pc:spChg>
        <pc:grpChg chg="add mod topLvl">
          <ac:chgData name="Phillips, Nate" userId="1a7ed9a7-6979-4999-8e72-44e838efb909" providerId="ADAL" clId="{05645B82-383D-4A3D-824F-7CBA6058789A}" dt="2022-06-10T15:14:25.409" v="3576" actId="165"/>
          <ac:grpSpMkLst>
            <pc:docMk/>
            <pc:sldMk cId="95613389" sldId="405"/>
            <ac:grpSpMk id="7" creationId="{9A316F81-9896-5145-A069-868975CFBF66}"/>
          </ac:grpSpMkLst>
        </pc:grpChg>
        <pc:grpChg chg="add mod">
          <ac:chgData name="Phillips, Nate" userId="1a7ed9a7-6979-4999-8e72-44e838efb909" providerId="ADAL" clId="{05645B82-383D-4A3D-824F-7CBA6058789A}" dt="2022-06-10T15:09:48.731" v="3423" actId="20577"/>
          <ac:grpSpMkLst>
            <pc:docMk/>
            <pc:sldMk cId="95613389" sldId="405"/>
            <ac:grpSpMk id="8" creationId="{001A9771-F91E-9FD0-7C7A-73C127130140}"/>
          </ac:grpSpMkLst>
        </pc:grpChg>
        <pc:grpChg chg="add mod topLvl">
          <ac:chgData name="Phillips, Nate" userId="1a7ed9a7-6979-4999-8e72-44e838efb909" providerId="ADAL" clId="{05645B82-383D-4A3D-824F-7CBA6058789A}" dt="2022-06-10T15:14:25.409" v="3576" actId="165"/>
          <ac:grpSpMkLst>
            <pc:docMk/>
            <pc:sldMk cId="95613389" sldId="405"/>
            <ac:grpSpMk id="11" creationId="{7A8594BA-8953-08D0-14A3-836DE3D96916}"/>
          </ac:grpSpMkLst>
        </pc:grpChg>
        <pc:grpChg chg="add mod topLvl">
          <ac:chgData name="Phillips, Nate" userId="1a7ed9a7-6979-4999-8e72-44e838efb909" providerId="ADAL" clId="{05645B82-383D-4A3D-824F-7CBA6058789A}" dt="2022-06-10T15:14:25.409" v="3576" actId="165"/>
          <ac:grpSpMkLst>
            <pc:docMk/>
            <pc:sldMk cId="95613389" sldId="405"/>
            <ac:grpSpMk id="14" creationId="{44547E92-3EA3-CCC7-A49F-B6CF8D194AB7}"/>
          </ac:grpSpMkLst>
        </pc:grpChg>
        <pc:grpChg chg="add mod topLvl">
          <ac:chgData name="Phillips, Nate" userId="1a7ed9a7-6979-4999-8e72-44e838efb909" providerId="ADAL" clId="{05645B82-383D-4A3D-824F-7CBA6058789A}" dt="2022-06-10T15:14:25.409" v="3576" actId="165"/>
          <ac:grpSpMkLst>
            <pc:docMk/>
            <pc:sldMk cId="95613389" sldId="405"/>
            <ac:grpSpMk id="17" creationId="{125352C9-99A9-66CE-FAB8-7FFE534E0A60}"/>
          </ac:grpSpMkLst>
        </pc:grpChg>
        <pc:grpChg chg="add del mod">
          <ac:chgData name="Phillips, Nate" userId="1a7ed9a7-6979-4999-8e72-44e838efb909" providerId="ADAL" clId="{05645B82-383D-4A3D-824F-7CBA6058789A}" dt="2022-06-10T15:14:25.409" v="3576" actId="165"/>
          <ac:grpSpMkLst>
            <pc:docMk/>
            <pc:sldMk cId="95613389" sldId="405"/>
            <ac:grpSpMk id="25" creationId="{00C3BE6E-149E-927C-8102-863EF8FA1B2A}"/>
          </ac:grpSpMkLst>
        </pc:grpChg>
        <pc:picChg chg="add del mod modCrop">
          <ac:chgData name="Phillips, Nate" userId="1a7ed9a7-6979-4999-8e72-44e838efb909" providerId="ADAL" clId="{05645B82-383D-4A3D-824F-7CBA6058789A}" dt="2022-06-10T15:18:28.515" v="3599" actId="478"/>
          <ac:picMkLst>
            <pc:docMk/>
            <pc:sldMk cId="95613389" sldId="405"/>
            <ac:picMk id="27" creationId="{46599D79-E1C4-62EA-8327-315F1930011C}"/>
          </ac:picMkLst>
        </pc:picChg>
        <pc:picChg chg="add mod">
          <ac:chgData name="Phillips, Nate" userId="1a7ed9a7-6979-4999-8e72-44e838efb909" providerId="ADAL" clId="{05645B82-383D-4A3D-824F-7CBA6058789A}" dt="2022-06-10T15:18:35.367" v="3602" actId="1076"/>
          <ac:picMkLst>
            <pc:docMk/>
            <pc:sldMk cId="95613389" sldId="405"/>
            <ac:picMk id="1026" creationId="{AF9CC51E-00EE-20FE-FE3A-D381D8974383}"/>
          </ac:picMkLst>
        </pc:picChg>
        <pc:picChg chg="add del">
          <ac:chgData name="Phillips, Nate" userId="1a7ed9a7-6979-4999-8e72-44e838efb909" providerId="ADAL" clId="{05645B82-383D-4A3D-824F-7CBA6058789A}" dt="2022-06-10T15:20:12.225" v="3604" actId="478"/>
          <ac:picMkLst>
            <pc:docMk/>
            <pc:sldMk cId="95613389" sldId="405"/>
            <ac:picMk id="1028" creationId="{D4446B35-8B98-A56D-0522-CD746747025E}"/>
          </ac:picMkLst>
        </pc:picChg>
        <pc:cxnChg chg="add del">
          <ac:chgData name="Phillips, Nate" userId="1a7ed9a7-6979-4999-8e72-44e838efb909" providerId="ADAL" clId="{05645B82-383D-4A3D-824F-7CBA6058789A}" dt="2022-06-10T15:06:26.815" v="3273" actId="11529"/>
          <ac:cxnSpMkLst>
            <pc:docMk/>
            <pc:sldMk cId="95613389" sldId="405"/>
            <ac:cxnSpMk id="4" creationId="{B0CBA2DF-DC67-198C-0ABA-4C67409092EE}"/>
          </ac:cxnSpMkLst>
        </pc:cxnChg>
      </pc:sldChg>
      <pc:sldChg chg="addSp modSp new mod modAnim">
        <pc:chgData name="Phillips, Nate" userId="1a7ed9a7-6979-4999-8e72-44e838efb909" providerId="ADAL" clId="{05645B82-383D-4A3D-824F-7CBA6058789A}" dt="2022-06-15T17:05:43.005" v="7803"/>
        <pc:sldMkLst>
          <pc:docMk/>
          <pc:sldMk cId="3650348202" sldId="406"/>
        </pc:sldMkLst>
        <pc:spChg chg="mod">
          <ac:chgData name="Phillips, Nate" userId="1a7ed9a7-6979-4999-8e72-44e838efb909" providerId="ADAL" clId="{05645B82-383D-4A3D-824F-7CBA6058789A}" dt="2022-06-15T17:04:22.044" v="7799" actId="6549"/>
          <ac:spMkLst>
            <pc:docMk/>
            <pc:sldMk cId="3650348202" sldId="406"/>
            <ac:spMk id="2" creationId="{BBF29BA5-BBC4-DBDF-B4C5-2E65171F2912}"/>
          </ac:spMkLst>
        </pc:spChg>
        <pc:spChg chg="add mod">
          <ac:chgData name="Phillips, Nate" userId="1a7ed9a7-6979-4999-8e72-44e838efb909" providerId="ADAL" clId="{05645B82-383D-4A3D-824F-7CBA6058789A}" dt="2022-06-15T17:05:43.005" v="7803"/>
          <ac:spMkLst>
            <pc:docMk/>
            <pc:sldMk cId="3650348202" sldId="406"/>
            <ac:spMk id="5" creationId="{F8301EFA-5B6A-DACE-07B9-977ECE4B09B0}"/>
          </ac:spMkLst>
        </pc:spChg>
        <pc:picChg chg="add mod">
          <ac:chgData name="Phillips, Nate" userId="1a7ed9a7-6979-4999-8e72-44e838efb909" providerId="ADAL" clId="{05645B82-383D-4A3D-824F-7CBA6058789A}" dt="2022-06-10T15:32:06.319" v="4537" actId="1076"/>
          <ac:picMkLst>
            <pc:docMk/>
            <pc:sldMk cId="3650348202" sldId="406"/>
            <ac:picMk id="4" creationId="{5110E422-03A2-0637-C4E6-EE3566FA88E2}"/>
          </ac:picMkLst>
        </pc:picChg>
        <pc:picChg chg="add mod">
          <ac:chgData name="Phillips, Nate" userId="1a7ed9a7-6979-4999-8e72-44e838efb909" providerId="ADAL" clId="{05645B82-383D-4A3D-824F-7CBA6058789A}" dt="2022-06-10T15:32:42.537" v="4545" actId="1076"/>
          <ac:picMkLst>
            <pc:docMk/>
            <pc:sldMk cId="3650348202" sldId="406"/>
            <ac:picMk id="6" creationId="{519728C8-9A6E-7DDA-1FB3-392159A3DD32}"/>
          </ac:picMkLst>
        </pc:picChg>
      </pc:sldChg>
      <pc:sldChg chg="addSp modSp new mod modAnim">
        <pc:chgData name="Phillips, Nate" userId="1a7ed9a7-6979-4999-8e72-44e838efb909" providerId="ADAL" clId="{05645B82-383D-4A3D-824F-7CBA6058789A}" dt="2022-06-10T16:12:53.087" v="5978"/>
        <pc:sldMkLst>
          <pc:docMk/>
          <pc:sldMk cId="2056874761" sldId="407"/>
        </pc:sldMkLst>
        <pc:spChg chg="mod">
          <ac:chgData name="Phillips, Nate" userId="1a7ed9a7-6979-4999-8e72-44e838efb909" providerId="ADAL" clId="{05645B82-383D-4A3D-824F-7CBA6058789A}" dt="2022-06-10T16:11:58.395" v="5971" actId="113"/>
          <ac:spMkLst>
            <pc:docMk/>
            <pc:sldMk cId="2056874761" sldId="407"/>
            <ac:spMk id="2" creationId="{C62AF34D-EC34-6577-D9FE-8D89315ABE27}"/>
          </ac:spMkLst>
        </pc:spChg>
        <pc:spChg chg="add mod">
          <ac:chgData name="Phillips, Nate" userId="1a7ed9a7-6979-4999-8e72-44e838efb909" providerId="ADAL" clId="{05645B82-383D-4A3D-824F-7CBA6058789A}" dt="2022-06-10T15:59:26.495" v="5632" actId="1076"/>
          <ac:spMkLst>
            <pc:docMk/>
            <pc:sldMk cId="2056874761" sldId="407"/>
            <ac:spMk id="3" creationId="{B3B098C5-6AF4-076C-3984-0874166C146F}"/>
          </ac:spMkLst>
        </pc:spChg>
        <pc:spChg chg="add mod">
          <ac:chgData name="Phillips, Nate" userId="1a7ed9a7-6979-4999-8e72-44e838efb909" providerId="ADAL" clId="{05645B82-383D-4A3D-824F-7CBA6058789A}" dt="2022-06-10T16:01:43.740" v="5713" actId="1076"/>
          <ac:spMkLst>
            <pc:docMk/>
            <pc:sldMk cId="2056874761" sldId="407"/>
            <ac:spMk id="4" creationId="{0F0F162D-13F3-8311-5350-0B82513CFBD9}"/>
          </ac:spMkLst>
        </pc:spChg>
        <pc:spChg chg="add mod">
          <ac:chgData name="Phillips, Nate" userId="1a7ed9a7-6979-4999-8e72-44e838efb909" providerId="ADAL" clId="{05645B82-383D-4A3D-824F-7CBA6058789A}" dt="2022-06-10T16:05:10.113" v="5851" actId="1076"/>
          <ac:spMkLst>
            <pc:docMk/>
            <pc:sldMk cId="2056874761" sldId="407"/>
            <ac:spMk id="5" creationId="{B0C0AA35-D6B4-57E7-C791-938E16207075}"/>
          </ac:spMkLst>
        </pc:spChg>
        <pc:spChg chg="add mod">
          <ac:chgData name="Phillips, Nate" userId="1a7ed9a7-6979-4999-8e72-44e838efb909" providerId="ADAL" clId="{05645B82-383D-4A3D-824F-7CBA6058789A}" dt="2022-06-10T16:10:08.076" v="5910" actId="1076"/>
          <ac:spMkLst>
            <pc:docMk/>
            <pc:sldMk cId="2056874761" sldId="407"/>
            <ac:spMk id="6" creationId="{1578C3D2-D2BC-ABA8-F2BA-02481529D1FD}"/>
          </ac:spMkLst>
        </pc:spChg>
        <pc:spChg chg="add mod">
          <ac:chgData name="Phillips, Nate" userId="1a7ed9a7-6979-4999-8e72-44e838efb909" providerId="ADAL" clId="{05645B82-383D-4A3D-824F-7CBA6058789A}" dt="2022-06-10T16:10:22.694" v="5968" actId="6549"/>
          <ac:spMkLst>
            <pc:docMk/>
            <pc:sldMk cId="2056874761" sldId="407"/>
            <ac:spMk id="7" creationId="{DAA77698-15DD-2CEC-365E-75A1C8F45CE9}"/>
          </ac:spMkLst>
        </pc:spChg>
        <pc:spChg chg="add mod">
          <ac:chgData name="Phillips, Nate" userId="1a7ed9a7-6979-4999-8e72-44e838efb909" providerId="ADAL" clId="{05645B82-383D-4A3D-824F-7CBA6058789A}" dt="2022-06-10T16:04:38.296" v="5850" actId="1076"/>
          <ac:spMkLst>
            <pc:docMk/>
            <pc:sldMk cId="2056874761" sldId="407"/>
            <ac:spMk id="8" creationId="{3ECFFCA0-2F74-1230-1BB7-F183C80530A3}"/>
          </ac:spMkLst>
        </pc:spChg>
        <pc:spChg chg="add mod">
          <ac:chgData name="Phillips, Nate" userId="1a7ed9a7-6979-4999-8e72-44e838efb909" providerId="ADAL" clId="{05645B82-383D-4A3D-824F-7CBA6058789A}" dt="2022-06-10T16:10:42.585" v="5970" actId="14100"/>
          <ac:spMkLst>
            <pc:docMk/>
            <pc:sldMk cId="2056874761" sldId="407"/>
            <ac:spMk id="9" creationId="{DE098CC6-22F1-C3FB-5CEA-3AA2A0A12776}"/>
          </ac:spMkLst>
        </pc:spChg>
      </pc:sldChg>
      <pc:sldChg chg="addSp modSp new mod modAnim">
        <pc:chgData name="Phillips, Nate" userId="1a7ed9a7-6979-4999-8e72-44e838efb909" providerId="ADAL" clId="{05645B82-383D-4A3D-824F-7CBA6058789A}" dt="2022-06-10T16:46:38.332" v="6805"/>
        <pc:sldMkLst>
          <pc:docMk/>
          <pc:sldMk cId="671883752" sldId="408"/>
        </pc:sldMkLst>
        <pc:spChg chg="mod">
          <ac:chgData name="Phillips, Nate" userId="1a7ed9a7-6979-4999-8e72-44e838efb909" providerId="ADAL" clId="{05645B82-383D-4A3D-824F-7CBA6058789A}" dt="2022-06-10T16:41:38.654" v="6704" actId="14100"/>
          <ac:spMkLst>
            <pc:docMk/>
            <pc:sldMk cId="671883752" sldId="408"/>
            <ac:spMk id="2" creationId="{ABB1AE13-1D71-32F9-92E3-D2B2E26A080E}"/>
          </ac:spMkLst>
        </pc:spChg>
        <pc:spChg chg="add mod">
          <ac:chgData name="Phillips, Nate" userId="1a7ed9a7-6979-4999-8e72-44e838efb909" providerId="ADAL" clId="{05645B82-383D-4A3D-824F-7CBA6058789A}" dt="2022-06-10T16:45:13.173" v="6803" actId="13926"/>
          <ac:spMkLst>
            <pc:docMk/>
            <pc:sldMk cId="671883752" sldId="408"/>
            <ac:spMk id="3" creationId="{1275A533-DDBA-DC9A-116F-D03BBAA4B1DE}"/>
          </ac:spMkLst>
        </pc:spChg>
        <pc:spChg chg="add mod">
          <ac:chgData name="Phillips, Nate" userId="1a7ed9a7-6979-4999-8e72-44e838efb909" providerId="ADAL" clId="{05645B82-383D-4A3D-824F-7CBA6058789A}" dt="2022-06-10T16:43:26.889" v="6797" actId="164"/>
          <ac:spMkLst>
            <pc:docMk/>
            <pc:sldMk cId="671883752" sldId="408"/>
            <ac:spMk id="4" creationId="{0AE5851A-844C-F9FC-59C7-E2FEF412803A}"/>
          </ac:spMkLst>
        </pc:spChg>
        <pc:spChg chg="add mod">
          <ac:chgData name="Phillips, Nate" userId="1a7ed9a7-6979-4999-8e72-44e838efb909" providerId="ADAL" clId="{05645B82-383D-4A3D-824F-7CBA6058789A}" dt="2022-06-10T16:43:26.889" v="6797" actId="164"/>
          <ac:spMkLst>
            <pc:docMk/>
            <pc:sldMk cId="671883752" sldId="408"/>
            <ac:spMk id="5" creationId="{B910B000-503E-420D-AFD4-E8F02C70F546}"/>
          </ac:spMkLst>
        </pc:spChg>
        <pc:grpChg chg="add mod">
          <ac:chgData name="Phillips, Nate" userId="1a7ed9a7-6979-4999-8e72-44e838efb909" providerId="ADAL" clId="{05645B82-383D-4A3D-824F-7CBA6058789A}" dt="2022-06-10T16:43:26.889" v="6797" actId="164"/>
          <ac:grpSpMkLst>
            <pc:docMk/>
            <pc:sldMk cId="671883752" sldId="408"/>
            <ac:grpSpMk id="6" creationId="{97688ED2-6450-C279-5629-9C157E413DED}"/>
          </ac:grpSpMkLst>
        </pc:grpChg>
      </pc:sldChg>
      <pc:sldChg chg="addSp modSp new mod modAnim">
        <pc:chgData name="Phillips, Nate" userId="1a7ed9a7-6979-4999-8e72-44e838efb909" providerId="ADAL" clId="{05645B82-383D-4A3D-824F-7CBA6058789A}" dt="2022-06-10T17:42:46.299" v="7615"/>
        <pc:sldMkLst>
          <pc:docMk/>
          <pc:sldMk cId="708716782" sldId="409"/>
        </pc:sldMkLst>
        <pc:spChg chg="mod">
          <ac:chgData name="Phillips, Nate" userId="1a7ed9a7-6979-4999-8e72-44e838efb909" providerId="ADAL" clId="{05645B82-383D-4A3D-824F-7CBA6058789A}" dt="2022-06-10T17:15:53.364" v="7547" actId="20577"/>
          <ac:spMkLst>
            <pc:docMk/>
            <pc:sldMk cId="708716782" sldId="409"/>
            <ac:spMk id="2" creationId="{BCD33F0F-11AF-DF5C-859B-D27B5FF281D1}"/>
          </ac:spMkLst>
        </pc:spChg>
        <pc:spChg chg="add mod">
          <ac:chgData name="Phillips, Nate" userId="1a7ed9a7-6979-4999-8e72-44e838efb909" providerId="ADAL" clId="{05645B82-383D-4A3D-824F-7CBA6058789A}" dt="2022-06-10T16:58:21.603" v="7538" actId="1076"/>
          <ac:spMkLst>
            <pc:docMk/>
            <pc:sldMk cId="708716782" sldId="409"/>
            <ac:spMk id="3" creationId="{9E7F486E-628C-D82C-B5EE-5AC1803F8739}"/>
          </ac:spMkLst>
        </pc:spChg>
        <pc:spChg chg="add mod">
          <ac:chgData name="Phillips, Nate" userId="1a7ed9a7-6979-4999-8e72-44e838efb909" providerId="ADAL" clId="{05645B82-383D-4A3D-824F-7CBA6058789A}" dt="2022-06-10T16:58:18.439" v="7537" actId="1076"/>
          <ac:spMkLst>
            <pc:docMk/>
            <pc:sldMk cId="708716782" sldId="409"/>
            <ac:spMk id="4" creationId="{3C6EDC20-A316-743E-E41F-5B36CCD43B71}"/>
          </ac:spMkLst>
        </pc:spChg>
        <pc:spChg chg="add mod">
          <ac:chgData name="Phillips, Nate" userId="1a7ed9a7-6979-4999-8e72-44e838efb909" providerId="ADAL" clId="{05645B82-383D-4A3D-824F-7CBA6058789A}" dt="2022-06-10T17:17:08.413" v="7562" actId="20577"/>
          <ac:spMkLst>
            <pc:docMk/>
            <pc:sldMk cId="708716782" sldId="409"/>
            <ac:spMk id="5" creationId="{DE9FD457-537F-98F2-3DBA-CED1F97778CB}"/>
          </ac:spMkLst>
        </pc:spChg>
      </pc:sldChg>
      <pc:sldChg chg="modSp new mod">
        <pc:chgData name="Phillips, Nate" userId="1a7ed9a7-6979-4999-8e72-44e838efb909" providerId="ADAL" clId="{05645B82-383D-4A3D-824F-7CBA6058789A}" dt="2022-06-10T17:41:14.995" v="7586" actId="20577"/>
        <pc:sldMkLst>
          <pc:docMk/>
          <pc:sldMk cId="95979082" sldId="410"/>
        </pc:sldMkLst>
        <pc:spChg chg="mod">
          <ac:chgData name="Phillips, Nate" userId="1a7ed9a7-6979-4999-8e72-44e838efb909" providerId="ADAL" clId="{05645B82-383D-4A3D-824F-7CBA6058789A}" dt="2022-06-10T17:41:14.995" v="7586" actId="20577"/>
          <ac:spMkLst>
            <pc:docMk/>
            <pc:sldMk cId="95979082" sldId="410"/>
            <ac:spMk id="2" creationId="{62212286-4049-7DAC-D225-2619FB55346C}"/>
          </ac:spMkLst>
        </pc:spChg>
      </pc:sldChg>
      <pc:sldChg chg="modSp new mod modShow">
        <pc:chgData name="Phillips, Nate" userId="1a7ed9a7-6979-4999-8e72-44e838efb909" providerId="ADAL" clId="{05645B82-383D-4A3D-824F-7CBA6058789A}" dt="2022-06-16T22:23:31.354" v="7809" actId="729"/>
        <pc:sldMkLst>
          <pc:docMk/>
          <pc:sldMk cId="2191861492" sldId="411"/>
        </pc:sldMkLst>
        <pc:spChg chg="mod">
          <ac:chgData name="Phillips, Nate" userId="1a7ed9a7-6979-4999-8e72-44e838efb909" providerId="ADAL" clId="{05645B82-383D-4A3D-824F-7CBA6058789A}" dt="2022-06-10T17:41:27.569" v="7610" actId="20577"/>
          <ac:spMkLst>
            <pc:docMk/>
            <pc:sldMk cId="2191861492" sldId="411"/>
            <ac:spMk id="2" creationId="{599FDA06-9C49-64C2-C88F-15AC3D867AB1}"/>
          </ac:spMkLst>
        </pc:spChg>
      </pc:sldChg>
      <pc:sldChg chg="addSp delSp modSp new mod modAnim">
        <pc:chgData name="Phillips, Nate" userId="1a7ed9a7-6979-4999-8e72-44e838efb909" providerId="ADAL" clId="{05645B82-383D-4A3D-824F-7CBA6058789A}" dt="2022-06-17T14:53:17.320" v="8572" actId="1076"/>
        <pc:sldMkLst>
          <pc:docMk/>
          <pc:sldMk cId="1105798789" sldId="412"/>
        </pc:sldMkLst>
        <pc:spChg chg="mod">
          <ac:chgData name="Phillips, Nate" userId="1a7ed9a7-6979-4999-8e72-44e838efb909" providerId="ADAL" clId="{05645B82-383D-4A3D-824F-7CBA6058789A}" dt="2022-06-17T14:49:58.203" v="8555" actId="20577"/>
          <ac:spMkLst>
            <pc:docMk/>
            <pc:sldMk cId="1105798789" sldId="412"/>
            <ac:spMk id="2" creationId="{2E4A37D5-A26E-B1A4-12F2-4DB8019A2E0D}"/>
          </ac:spMkLst>
        </pc:spChg>
        <pc:spChg chg="add mod">
          <ac:chgData name="Phillips, Nate" userId="1a7ed9a7-6979-4999-8e72-44e838efb909" providerId="ADAL" clId="{05645B82-383D-4A3D-824F-7CBA6058789A}" dt="2022-06-17T14:50:08.033" v="8558" actId="1076"/>
          <ac:spMkLst>
            <pc:docMk/>
            <pc:sldMk cId="1105798789" sldId="412"/>
            <ac:spMk id="3" creationId="{D3CBCD99-BA14-3CF3-4C73-90A0F2DA7C48}"/>
          </ac:spMkLst>
        </pc:spChg>
        <pc:spChg chg="add del mod">
          <ac:chgData name="Phillips, Nate" userId="1a7ed9a7-6979-4999-8e72-44e838efb909" providerId="ADAL" clId="{05645B82-383D-4A3D-824F-7CBA6058789A}" dt="2022-06-17T14:52:20.981" v="8567" actId="478"/>
          <ac:spMkLst>
            <pc:docMk/>
            <pc:sldMk cId="1105798789" sldId="412"/>
            <ac:spMk id="6" creationId="{4BFF2F1D-AF66-1C1C-DA18-9B3A0D8ED765}"/>
          </ac:spMkLst>
        </pc:spChg>
        <pc:picChg chg="add mod">
          <ac:chgData name="Phillips, Nate" userId="1a7ed9a7-6979-4999-8e72-44e838efb909" providerId="ADAL" clId="{05645B82-383D-4A3D-824F-7CBA6058789A}" dt="2022-06-17T14:53:17.320" v="8572" actId="1076"/>
          <ac:picMkLst>
            <pc:docMk/>
            <pc:sldMk cId="1105798789" sldId="412"/>
            <ac:picMk id="5" creationId="{E8480A05-419D-1A68-A37F-053FA9C28B9E}"/>
          </ac:picMkLst>
        </pc:picChg>
      </pc:sldChg>
      <pc:sldMasterChg chg="modSldLayout">
        <pc:chgData name="Phillips, Nate" userId="1a7ed9a7-6979-4999-8e72-44e838efb909" providerId="ADAL" clId="{05645B82-383D-4A3D-824F-7CBA6058789A}" dt="2022-06-08T22:36:44.020" v="587"/>
        <pc:sldMasterMkLst>
          <pc:docMk/>
          <pc:sldMasterMk cId="3228098368" sldId="2147483681"/>
        </pc:sldMasterMkLst>
        <pc:sldLayoutChg chg="modSp">
          <pc:chgData name="Phillips, Nate" userId="1a7ed9a7-6979-4999-8e72-44e838efb909" providerId="ADAL" clId="{05645B82-383D-4A3D-824F-7CBA6058789A}" dt="2022-06-08T22:36:44.020" v="587"/>
          <pc:sldLayoutMkLst>
            <pc:docMk/>
            <pc:sldMasterMk cId="3228098368" sldId="2147483681"/>
            <pc:sldLayoutMk cId="1189387458" sldId="2147483679"/>
          </pc:sldLayoutMkLst>
          <pc:spChg chg="mod">
            <ac:chgData name="Phillips, Nate" userId="1a7ed9a7-6979-4999-8e72-44e838efb909" providerId="ADAL" clId="{05645B82-383D-4A3D-824F-7CBA6058789A}" dt="2022-06-08T22:36:44.020" v="587"/>
            <ac:spMkLst>
              <pc:docMk/>
              <pc:sldMasterMk cId="3228098368" sldId="2147483681"/>
              <pc:sldLayoutMk cId="1189387458" sldId="2147483679"/>
              <ac:spMk id="3" creationId="{E8DCDFA6-3DCB-4C29-856D-7272722C168C}"/>
            </ac:spMkLst>
          </pc:spChg>
          <pc:spChg chg="mod">
            <ac:chgData name="Phillips, Nate" userId="1a7ed9a7-6979-4999-8e72-44e838efb909" providerId="ADAL" clId="{05645B82-383D-4A3D-824F-7CBA6058789A}" dt="2022-06-08T22:36:44.020" v="587"/>
            <ac:spMkLst>
              <pc:docMk/>
              <pc:sldMasterMk cId="3228098368" sldId="2147483681"/>
              <pc:sldLayoutMk cId="1189387458" sldId="2147483679"/>
              <ac:spMk id="4" creationId="{FBFE33D8-0C26-48F5-A9DD-EBF30D684192}"/>
            </ac:spMkLst>
          </pc:spChg>
        </pc:sldLayoutChg>
      </pc:sldMasterChg>
    </pc:docChg>
  </pc:docChgLst>
  <pc:docChgLst>
    <pc:chgData name="Phillips, Nate" userId="1a7ed9a7-6979-4999-8e72-44e838efb909" providerId="ADAL" clId="{F8A202DE-8957-4C7D-8F0F-E5DB20BDCC14}"/>
    <pc:docChg chg="undo custSel addSld delSld modSld sldOrd modMainMaster">
      <pc:chgData name="Phillips, Nate" userId="1a7ed9a7-6979-4999-8e72-44e838efb909" providerId="ADAL" clId="{F8A202DE-8957-4C7D-8F0F-E5DB20BDCC14}" dt="2021-10-14T13:31:50.428" v="9565" actId="1076"/>
      <pc:docMkLst>
        <pc:docMk/>
      </pc:docMkLst>
      <pc:sldChg chg="del">
        <pc:chgData name="Phillips, Nate" userId="1a7ed9a7-6979-4999-8e72-44e838efb909" providerId="ADAL" clId="{F8A202DE-8957-4C7D-8F0F-E5DB20BDCC14}" dt="2021-10-11T18:58:27.008" v="7682" actId="47"/>
        <pc:sldMkLst>
          <pc:docMk/>
          <pc:sldMk cId="2554790993" sldId="263"/>
        </pc:sldMkLst>
      </pc:sldChg>
      <pc:sldChg chg="delSp modSp mod">
        <pc:chgData name="Phillips, Nate" userId="1a7ed9a7-6979-4999-8e72-44e838efb909" providerId="ADAL" clId="{F8A202DE-8957-4C7D-8F0F-E5DB20BDCC14}" dt="2021-10-07T19:52:14.674" v="15" actId="478"/>
        <pc:sldMkLst>
          <pc:docMk/>
          <pc:sldMk cId="656584175" sldId="289"/>
        </pc:sldMkLst>
        <pc:spChg chg="mod">
          <ac:chgData name="Phillips, Nate" userId="1a7ed9a7-6979-4999-8e72-44e838efb909" providerId="ADAL" clId="{F8A202DE-8957-4C7D-8F0F-E5DB20BDCC14}" dt="2021-10-07T19:52:01.882" v="8" actId="20577"/>
          <ac:spMkLst>
            <pc:docMk/>
            <pc:sldMk cId="656584175" sldId="289"/>
            <ac:spMk id="2" creationId="{5D46307E-A2B8-4462-8299-D11DDF3E97CF}"/>
          </ac:spMkLst>
        </pc:spChg>
        <pc:spChg chg="del">
          <ac:chgData name="Phillips, Nate" userId="1a7ed9a7-6979-4999-8e72-44e838efb909" providerId="ADAL" clId="{F8A202DE-8957-4C7D-8F0F-E5DB20BDCC14}" dt="2021-10-07T19:52:10.322" v="12" actId="478"/>
          <ac:spMkLst>
            <pc:docMk/>
            <pc:sldMk cId="656584175" sldId="289"/>
            <ac:spMk id="3" creationId="{A2DDD8F5-5813-40C6-A677-C13A8EB6D1E8}"/>
          </ac:spMkLst>
        </pc:spChg>
        <pc:spChg chg="del">
          <ac:chgData name="Phillips, Nate" userId="1a7ed9a7-6979-4999-8e72-44e838efb909" providerId="ADAL" clId="{F8A202DE-8957-4C7D-8F0F-E5DB20BDCC14}" dt="2021-10-07T19:52:13.306" v="14" actId="478"/>
          <ac:spMkLst>
            <pc:docMk/>
            <pc:sldMk cId="656584175" sldId="289"/>
            <ac:spMk id="6" creationId="{73A518F7-03A1-41F7-85DB-D68D5BCB0A58}"/>
          </ac:spMkLst>
        </pc:spChg>
        <pc:spChg chg="del">
          <ac:chgData name="Phillips, Nate" userId="1a7ed9a7-6979-4999-8e72-44e838efb909" providerId="ADAL" clId="{F8A202DE-8957-4C7D-8F0F-E5DB20BDCC14}" dt="2021-10-07T19:52:11.642" v="13" actId="478"/>
          <ac:spMkLst>
            <pc:docMk/>
            <pc:sldMk cId="656584175" sldId="289"/>
            <ac:spMk id="7" creationId="{E244BB01-C97A-4B57-994A-E1938BF34E87}"/>
          </ac:spMkLst>
        </pc:spChg>
        <pc:spChg chg="del">
          <ac:chgData name="Phillips, Nate" userId="1a7ed9a7-6979-4999-8e72-44e838efb909" providerId="ADAL" clId="{F8A202DE-8957-4C7D-8F0F-E5DB20BDCC14}" dt="2021-10-07T19:52:14.674" v="15" actId="478"/>
          <ac:spMkLst>
            <pc:docMk/>
            <pc:sldMk cId="656584175" sldId="289"/>
            <ac:spMk id="8" creationId="{CBB14CC3-D7C5-43E8-A459-10DD958A4359}"/>
          </ac:spMkLst>
        </pc:spChg>
        <pc:spChg chg="del mod">
          <ac:chgData name="Phillips, Nate" userId="1a7ed9a7-6979-4999-8e72-44e838efb909" providerId="ADAL" clId="{F8A202DE-8957-4C7D-8F0F-E5DB20BDCC14}" dt="2021-10-07T19:52:09.033" v="11" actId="478"/>
          <ac:spMkLst>
            <pc:docMk/>
            <pc:sldMk cId="656584175" sldId="289"/>
            <ac:spMk id="9" creationId="{B09117F9-1CBD-4EAE-8FFE-16417EE734DC}"/>
          </ac:spMkLst>
        </pc:spChg>
        <pc:spChg chg="del">
          <ac:chgData name="Phillips, Nate" userId="1a7ed9a7-6979-4999-8e72-44e838efb909" providerId="ADAL" clId="{F8A202DE-8957-4C7D-8F0F-E5DB20BDCC14}" dt="2021-10-07T19:52:07.380" v="9" actId="478"/>
          <ac:spMkLst>
            <pc:docMk/>
            <pc:sldMk cId="656584175" sldId="289"/>
            <ac:spMk id="10" creationId="{1B3356FB-D1F9-4C63-8F38-52DC14A39EA1}"/>
          </ac:spMkLst>
        </pc:spChg>
      </pc:sldChg>
      <pc:sldChg chg="modSp del mod">
        <pc:chgData name="Phillips, Nate" userId="1a7ed9a7-6979-4999-8e72-44e838efb909" providerId="ADAL" clId="{F8A202DE-8957-4C7D-8F0F-E5DB20BDCC14}" dt="2021-10-11T18:58:10.558" v="7679" actId="47"/>
        <pc:sldMkLst>
          <pc:docMk/>
          <pc:sldMk cId="2978995546" sldId="290"/>
        </pc:sldMkLst>
        <pc:spChg chg="mod">
          <ac:chgData name="Phillips, Nate" userId="1a7ed9a7-6979-4999-8e72-44e838efb909" providerId="ADAL" clId="{F8A202DE-8957-4C7D-8F0F-E5DB20BDCC14}" dt="2021-10-11T18:23:36.276" v="6739" actId="27636"/>
          <ac:spMkLst>
            <pc:docMk/>
            <pc:sldMk cId="2978995546" sldId="290"/>
            <ac:spMk id="3" creationId="{4D9EF681-302F-4DCF-9B99-718A0E89AB06}"/>
          </ac:spMkLst>
        </pc:spChg>
      </pc:sldChg>
      <pc:sldChg chg="addSp modSp add mod modAnim">
        <pc:chgData name="Phillips, Nate" userId="1a7ed9a7-6979-4999-8e72-44e838efb909" providerId="ADAL" clId="{F8A202DE-8957-4C7D-8F0F-E5DB20BDCC14}" dt="2021-10-08T19:05:19.201" v="2884"/>
        <pc:sldMkLst>
          <pc:docMk/>
          <pc:sldMk cId="1716017752" sldId="291"/>
        </pc:sldMkLst>
        <pc:spChg chg="mod">
          <ac:chgData name="Phillips, Nate" userId="1a7ed9a7-6979-4999-8e72-44e838efb909" providerId="ADAL" clId="{F8A202DE-8957-4C7D-8F0F-E5DB20BDCC14}" dt="2021-10-08T18:59:34.437" v="2778" actId="20577"/>
          <ac:spMkLst>
            <pc:docMk/>
            <pc:sldMk cId="1716017752" sldId="291"/>
            <ac:spMk id="3" creationId="{F27C868D-4504-4C83-BA35-75A6834C5A46}"/>
          </ac:spMkLst>
        </pc:spChg>
        <pc:spChg chg="add mod">
          <ac:chgData name="Phillips, Nate" userId="1a7ed9a7-6979-4999-8e72-44e838efb909" providerId="ADAL" clId="{F8A202DE-8957-4C7D-8F0F-E5DB20BDCC14}" dt="2021-10-08T18:57:08.990" v="2651" actId="1076"/>
          <ac:spMkLst>
            <pc:docMk/>
            <pc:sldMk cId="1716017752" sldId="291"/>
            <ac:spMk id="4" creationId="{6A221A15-4ECC-42B4-916B-E5C69ECB4160}"/>
          </ac:spMkLst>
        </pc:spChg>
        <pc:spChg chg="add mod">
          <ac:chgData name="Phillips, Nate" userId="1a7ed9a7-6979-4999-8e72-44e838efb909" providerId="ADAL" clId="{F8A202DE-8957-4C7D-8F0F-E5DB20BDCC14}" dt="2021-10-08T19:00:36.961" v="2801" actId="1076"/>
          <ac:spMkLst>
            <pc:docMk/>
            <pc:sldMk cId="1716017752" sldId="291"/>
            <ac:spMk id="5" creationId="{3F653FCE-C837-4AF8-9836-C50045288CF4}"/>
          </ac:spMkLst>
        </pc:spChg>
        <pc:spChg chg="add mod">
          <ac:chgData name="Phillips, Nate" userId="1a7ed9a7-6979-4999-8e72-44e838efb909" providerId="ADAL" clId="{F8A202DE-8957-4C7D-8F0F-E5DB20BDCC14}" dt="2021-10-08T19:03:35.516" v="2863" actId="1076"/>
          <ac:spMkLst>
            <pc:docMk/>
            <pc:sldMk cId="1716017752" sldId="291"/>
            <ac:spMk id="6" creationId="{697397A5-21AB-4BE5-A979-8768AD83F4CA}"/>
          </ac:spMkLst>
        </pc:spChg>
        <pc:spChg chg="add mod">
          <ac:chgData name="Phillips, Nate" userId="1a7ed9a7-6979-4999-8e72-44e838efb909" providerId="ADAL" clId="{F8A202DE-8957-4C7D-8F0F-E5DB20BDCC14}" dt="2021-10-08T19:05:05.901" v="2882" actId="20577"/>
          <ac:spMkLst>
            <pc:docMk/>
            <pc:sldMk cId="1716017752" sldId="291"/>
            <ac:spMk id="8" creationId="{64A345F6-8A0E-4645-A5ED-41C23C8FA670}"/>
          </ac:spMkLst>
        </pc:spChg>
        <pc:picChg chg="mod modCrop">
          <ac:chgData name="Phillips, Nate" userId="1a7ed9a7-6979-4999-8e72-44e838efb909" providerId="ADAL" clId="{F8A202DE-8957-4C7D-8F0F-E5DB20BDCC14}" dt="2021-10-08T18:57:46.495" v="2665" actId="18131"/>
          <ac:picMkLst>
            <pc:docMk/>
            <pc:sldMk cId="1716017752" sldId="291"/>
            <ac:picMk id="13" creationId="{14A86FB5-EFA6-4A00-A5DA-1412F84ECBFC}"/>
          </ac:picMkLst>
        </pc:picChg>
        <pc:picChg chg="mod modCrop">
          <ac:chgData name="Phillips, Nate" userId="1a7ed9a7-6979-4999-8e72-44e838efb909" providerId="ADAL" clId="{F8A202DE-8957-4C7D-8F0F-E5DB20BDCC14}" dt="2021-10-08T18:58:07.362" v="2667" actId="732"/>
          <ac:picMkLst>
            <pc:docMk/>
            <pc:sldMk cId="1716017752" sldId="291"/>
            <ac:picMk id="17" creationId="{E9DED986-B67C-4539-A39C-C7D93FFA5226}"/>
          </ac:picMkLst>
        </pc:picChg>
      </pc:sldChg>
      <pc:sldChg chg="del">
        <pc:chgData name="Phillips, Nate" userId="1a7ed9a7-6979-4999-8e72-44e838efb909" providerId="ADAL" clId="{F8A202DE-8957-4C7D-8F0F-E5DB20BDCC14}" dt="2021-10-11T18:58:21.856" v="7681" actId="47"/>
        <pc:sldMkLst>
          <pc:docMk/>
          <pc:sldMk cId="756754901" sldId="319"/>
        </pc:sldMkLst>
      </pc:sldChg>
      <pc:sldChg chg="del">
        <pc:chgData name="Phillips, Nate" userId="1a7ed9a7-6979-4999-8e72-44e838efb909" providerId="ADAL" clId="{F8A202DE-8957-4C7D-8F0F-E5DB20BDCC14}" dt="2021-10-11T18:58:10.558" v="7679" actId="47"/>
        <pc:sldMkLst>
          <pc:docMk/>
          <pc:sldMk cId="1302348491" sldId="320"/>
        </pc:sldMkLst>
      </pc:sldChg>
      <pc:sldChg chg="del">
        <pc:chgData name="Phillips, Nate" userId="1a7ed9a7-6979-4999-8e72-44e838efb909" providerId="ADAL" clId="{F8A202DE-8957-4C7D-8F0F-E5DB20BDCC14}" dt="2021-10-11T18:58:10.558" v="7679" actId="47"/>
        <pc:sldMkLst>
          <pc:docMk/>
          <pc:sldMk cId="3840184580" sldId="322"/>
        </pc:sldMkLst>
      </pc:sldChg>
      <pc:sldChg chg="del">
        <pc:chgData name="Phillips, Nate" userId="1a7ed9a7-6979-4999-8e72-44e838efb909" providerId="ADAL" clId="{F8A202DE-8957-4C7D-8F0F-E5DB20BDCC14}" dt="2021-10-11T18:58:16.958" v="7680" actId="47"/>
        <pc:sldMkLst>
          <pc:docMk/>
          <pc:sldMk cId="3220037917" sldId="323"/>
        </pc:sldMkLst>
      </pc:sldChg>
      <pc:sldChg chg="del">
        <pc:chgData name="Phillips, Nate" userId="1a7ed9a7-6979-4999-8e72-44e838efb909" providerId="ADAL" clId="{F8A202DE-8957-4C7D-8F0F-E5DB20BDCC14}" dt="2021-10-11T18:58:10.558" v="7679" actId="47"/>
        <pc:sldMkLst>
          <pc:docMk/>
          <pc:sldMk cId="0" sldId="325"/>
        </pc:sldMkLst>
      </pc:sldChg>
      <pc:sldChg chg="del">
        <pc:chgData name="Phillips, Nate" userId="1a7ed9a7-6979-4999-8e72-44e838efb909" providerId="ADAL" clId="{F8A202DE-8957-4C7D-8F0F-E5DB20BDCC14}" dt="2021-10-11T18:58:10.558" v="7679" actId="47"/>
        <pc:sldMkLst>
          <pc:docMk/>
          <pc:sldMk cId="332123448" sldId="329"/>
        </pc:sldMkLst>
      </pc:sldChg>
      <pc:sldChg chg="del">
        <pc:chgData name="Phillips, Nate" userId="1a7ed9a7-6979-4999-8e72-44e838efb909" providerId="ADAL" clId="{F8A202DE-8957-4C7D-8F0F-E5DB20BDCC14}" dt="2021-10-11T18:58:10.558" v="7679" actId="47"/>
        <pc:sldMkLst>
          <pc:docMk/>
          <pc:sldMk cId="2009483540" sldId="330"/>
        </pc:sldMkLst>
      </pc:sldChg>
      <pc:sldChg chg="del">
        <pc:chgData name="Phillips, Nate" userId="1a7ed9a7-6979-4999-8e72-44e838efb909" providerId="ADAL" clId="{F8A202DE-8957-4C7D-8F0F-E5DB20BDCC14}" dt="2021-10-11T18:58:10.558" v="7679" actId="47"/>
        <pc:sldMkLst>
          <pc:docMk/>
          <pc:sldMk cId="2193217267" sldId="331"/>
        </pc:sldMkLst>
      </pc:sldChg>
      <pc:sldChg chg="del">
        <pc:chgData name="Phillips, Nate" userId="1a7ed9a7-6979-4999-8e72-44e838efb909" providerId="ADAL" clId="{F8A202DE-8957-4C7D-8F0F-E5DB20BDCC14}" dt="2021-10-11T18:58:10.558" v="7679" actId="47"/>
        <pc:sldMkLst>
          <pc:docMk/>
          <pc:sldMk cId="3030688926" sldId="332"/>
        </pc:sldMkLst>
      </pc:sldChg>
      <pc:sldChg chg="del">
        <pc:chgData name="Phillips, Nate" userId="1a7ed9a7-6979-4999-8e72-44e838efb909" providerId="ADAL" clId="{F8A202DE-8957-4C7D-8F0F-E5DB20BDCC14}" dt="2021-10-11T18:58:10.558" v="7679" actId="47"/>
        <pc:sldMkLst>
          <pc:docMk/>
          <pc:sldMk cId="4108593972" sldId="333"/>
        </pc:sldMkLst>
      </pc:sldChg>
      <pc:sldChg chg="del">
        <pc:chgData name="Phillips, Nate" userId="1a7ed9a7-6979-4999-8e72-44e838efb909" providerId="ADAL" clId="{F8A202DE-8957-4C7D-8F0F-E5DB20BDCC14}" dt="2021-10-11T18:58:10.558" v="7679" actId="47"/>
        <pc:sldMkLst>
          <pc:docMk/>
          <pc:sldMk cId="3226126436" sldId="336"/>
        </pc:sldMkLst>
      </pc:sldChg>
      <pc:sldChg chg="del">
        <pc:chgData name="Phillips, Nate" userId="1a7ed9a7-6979-4999-8e72-44e838efb909" providerId="ADAL" clId="{F8A202DE-8957-4C7D-8F0F-E5DB20BDCC14}" dt="2021-10-11T18:58:10.558" v="7679" actId="47"/>
        <pc:sldMkLst>
          <pc:docMk/>
          <pc:sldMk cId="1722437050" sldId="337"/>
        </pc:sldMkLst>
      </pc:sldChg>
      <pc:sldChg chg="del">
        <pc:chgData name="Phillips, Nate" userId="1a7ed9a7-6979-4999-8e72-44e838efb909" providerId="ADAL" clId="{F8A202DE-8957-4C7D-8F0F-E5DB20BDCC14}" dt="2021-10-11T18:58:10.558" v="7679" actId="47"/>
        <pc:sldMkLst>
          <pc:docMk/>
          <pc:sldMk cId="3883074390" sldId="338"/>
        </pc:sldMkLst>
      </pc:sldChg>
      <pc:sldChg chg="del">
        <pc:chgData name="Phillips, Nate" userId="1a7ed9a7-6979-4999-8e72-44e838efb909" providerId="ADAL" clId="{F8A202DE-8957-4C7D-8F0F-E5DB20BDCC14}" dt="2021-10-11T18:58:10.558" v="7679" actId="47"/>
        <pc:sldMkLst>
          <pc:docMk/>
          <pc:sldMk cId="2558264828" sldId="339"/>
        </pc:sldMkLst>
      </pc:sldChg>
      <pc:sldChg chg="del">
        <pc:chgData name="Phillips, Nate" userId="1a7ed9a7-6979-4999-8e72-44e838efb909" providerId="ADAL" clId="{F8A202DE-8957-4C7D-8F0F-E5DB20BDCC14}" dt="2021-10-11T18:58:10.558" v="7679" actId="47"/>
        <pc:sldMkLst>
          <pc:docMk/>
          <pc:sldMk cId="629758075" sldId="340"/>
        </pc:sldMkLst>
      </pc:sldChg>
      <pc:sldChg chg="del">
        <pc:chgData name="Phillips, Nate" userId="1a7ed9a7-6979-4999-8e72-44e838efb909" providerId="ADAL" clId="{F8A202DE-8957-4C7D-8F0F-E5DB20BDCC14}" dt="2021-10-11T18:58:10.558" v="7679" actId="47"/>
        <pc:sldMkLst>
          <pc:docMk/>
          <pc:sldMk cId="993121664" sldId="341"/>
        </pc:sldMkLst>
      </pc:sldChg>
      <pc:sldChg chg="del">
        <pc:chgData name="Phillips, Nate" userId="1a7ed9a7-6979-4999-8e72-44e838efb909" providerId="ADAL" clId="{F8A202DE-8957-4C7D-8F0F-E5DB20BDCC14}" dt="2021-10-11T18:58:10.558" v="7679" actId="47"/>
        <pc:sldMkLst>
          <pc:docMk/>
          <pc:sldMk cId="2619953372" sldId="342"/>
        </pc:sldMkLst>
      </pc:sldChg>
      <pc:sldChg chg="del">
        <pc:chgData name="Phillips, Nate" userId="1a7ed9a7-6979-4999-8e72-44e838efb909" providerId="ADAL" clId="{F8A202DE-8957-4C7D-8F0F-E5DB20BDCC14}" dt="2021-10-11T18:58:10.558" v="7679" actId="47"/>
        <pc:sldMkLst>
          <pc:docMk/>
          <pc:sldMk cId="1470592501" sldId="343"/>
        </pc:sldMkLst>
      </pc:sldChg>
      <pc:sldChg chg="del">
        <pc:chgData name="Phillips, Nate" userId="1a7ed9a7-6979-4999-8e72-44e838efb909" providerId="ADAL" clId="{F8A202DE-8957-4C7D-8F0F-E5DB20BDCC14}" dt="2021-10-11T18:58:10.558" v="7679" actId="47"/>
        <pc:sldMkLst>
          <pc:docMk/>
          <pc:sldMk cId="1841799419" sldId="344"/>
        </pc:sldMkLst>
      </pc:sldChg>
      <pc:sldChg chg="del">
        <pc:chgData name="Phillips, Nate" userId="1a7ed9a7-6979-4999-8e72-44e838efb909" providerId="ADAL" clId="{F8A202DE-8957-4C7D-8F0F-E5DB20BDCC14}" dt="2021-10-11T18:58:10.558" v="7679" actId="47"/>
        <pc:sldMkLst>
          <pc:docMk/>
          <pc:sldMk cId="2849550305" sldId="345"/>
        </pc:sldMkLst>
      </pc:sldChg>
      <pc:sldChg chg="addSp modSp new mod modAnim chgLayout">
        <pc:chgData name="Phillips, Nate" userId="1a7ed9a7-6979-4999-8e72-44e838efb909" providerId="ADAL" clId="{F8A202DE-8957-4C7D-8F0F-E5DB20BDCC14}" dt="2021-10-12T15:00:25.317" v="8441" actId="1076"/>
        <pc:sldMkLst>
          <pc:docMk/>
          <pc:sldMk cId="3705612367" sldId="346"/>
        </pc:sldMkLst>
        <pc:spChg chg="mod ord">
          <ac:chgData name="Phillips, Nate" userId="1a7ed9a7-6979-4999-8e72-44e838efb909" providerId="ADAL" clId="{F8A202DE-8957-4C7D-8F0F-E5DB20BDCC14}" dt="2021-10-11T18:24:18.230" v="6743" actId="700"/>
          <ac:spMkLst>
            <pc:docMk/>
            <pc:sldMk cId="3705612367" sldId="346"/>
            <ac:spMk id="2" creationId="{E0EB8889-44E7-497F-910B-7734EC2875EF}"/>
          </ac:spMkLst>
        </pc:spChg>
        <pc:spChg chg="mod ord">
          <ac:chgData name="Phillips, Nate" userId="1a7ed9a7-6979-4999-8e72-44e838efb909" providerId="ADAL" clId="{F8A202DE-8957-4C7D-8F0F-E5DB20BDCC14}" dt="2021-10-12T15:00:18.142" v="8439" actId="6549"/>
          <ac:spMkLst>
            <pc:docMk/>
            <pc:sldMk cId="3705612367" sldId="346"/>
            <ac:spMk id="3" creationId="{3B064AD5-994A-4CD6-8013-01C1492D477B}"/>
          </ac:spMkLst>
        </pc:spChg>
        <pc:spChg chg="add mod">
          <ac:chgData name="Phillips, Nate" userId="1a7ed9a7-6979-4999-8e72-44e838efb909" providerId="ADAL" clId="{F8A202DE-8957-4C7D-8F0F-E5DB20BDCC14}" dt="2021-10-12T14:57:52.754" v="8409" actId="1076"/>
          <ac:spMkLst>
            <pc:docMk/>
            <pc:sldMk cId="3705612367" sldId="346"/>
            <ac:spMk id="5" creationId="{02985E48-0635-40C6-8D57-ED4B753E46A1}"/>
          </ac:spMkLst>
        </pc:spChg>
        <pc:spChg chg="add mod">
          <ac:chgData name="Phillips, Nate" userId="1a7ed9a7-6979-4999-8e72-44e838efb909" providerId="ADAL" clId="{F8A202DE-8957-4C7D-8F0F-E5DB20BDCC14}" dt="2021-10-12T15:00:22.251" v="8440" actId="1076"/>
          <ac:spMkLst>
            <pc:docMk/>
            <pc:sldMk cId="3705612367" sldId="346"/>
            <ac:spMk id="6" creationId="{A4E01AB5-178B-453A-AE3A-70B1FDD3F128}"/>
          </ac:spMkLst>
        </pc:spChg>
        <pc:spChg chg="add mod">
          <ac:chgData name="Phillips, Nate" userId="1a7ed9a7-6979-4999-8e72-44e838efb909" providerId="ADAL" clId="{F8A202DE-8957-4C7D-8F0F-E5DB20BDCC14}" dt="2021-10-12T15:00:25.317" v="8441" actId="1076"/>
          <ac:spMkLst>
            <pc:docMk/>
            <pc:sldMk cId="3705612367" sldId="346"/>
            <ac:spMk id="7" creationId="{6033711F-3EF4-41AC-8DC1-F40309DD9648}"/>
          </ac:spMkLst>
        </pc:spChg>
      </pc:sldChg>
      <pc:sldChg chg="addSp modSp new mod ord modAnim">
        <pc:chgData name="Phillips, Nate" userId="1a7ed9a7-6979-4999-8e72-44e838efb909" providerId="ADAL" clId="{F8A202DE-8957-4C7D-8F0F-E5DB20BDCC14}" dt="2021-10-12T14:56:54.478" v="8401"/>
        <pc:sldMkLst>
          <pc:docMk/>
          <pc:sldMk cId="3568686315" sldId="347"/>
        </pc:sldMkLst>
        <pc:spChg chg="mod">
          <ac:chgData name="Phillips, Nate" userId="1a7ed9a7-6979-4999-8e72-44e838efb909" providerId="ADAL" clId="{F8A202DE-8957-4C7D-8F0F-E5DB20BDCC14}" dt="2021-10-12T14:52:38.053" v="8284" actId="20577"/>
          <ac:spMkLst>
            <pc:docMk/>
            <pc:sldMk cId="3568686315" sldId="347"/>
            <ac:spMk id="2" creationId="{9724F193-ECB3-42BC-84F4-749AEF29F242}"/>
          </ac:spMkLst>
        </pc:spChg>
        <pc:spChg chg="mod">
          <ac:chgData name="Phillips, Nate" userId="1a7ed9a7-6979-4999-8e72-44e838efb909" providerId="ADAL" clId="{F8A202DE-8957-4C7D-8F0F-E5DB20BDCC14}" dt="2021-10-12T14:55:46.167" v="8373" actId="20577"/>
          <ac:spMkLst>
            <pc:docMk/>
            <pc:sldMk cId="3568686315" sldId="347"/>
            <ac:spMk id="3" creationId="{83CCA5DA-D3A8-4767-A229-21D8CEC2BD7D}"/>
          </ac:spMkLst>
        </pc:spChg>
        <pc:spChg chg="add mod">
          <ac:chgData name="Phillips, Nate" userId="1a7ed9a7-6979-4999-8e72-44e838efb909" providerId="ADAL" clId="{F8A202DE-8957-4C7D-8F0F-E5DB20BDCC14}" dt="2021-10-12T14:56:07.704" v="8387" actId="403"/>
          <ac:spMkLst>
            <pc:docMk/>
            <pc:sldMk cId="3568686315" sldId="347"/>
            <ac:spMk id="4" creationId="{85C3FC30-4908-4D36-816E-89A47E6161B3}"/>
          </ac:spMkLst>
        </pc:spChg>
        <pc:spChg chg="add mod">
          <ac:chgData name="Phillips, Nate" userId="1a7ed9a7-6979-4999-8e72-44e838efb909" providerId="ADAL" clId="{F8A202DE-8957-4C7D-8F0F-E5DB20BDCC14}" dt="2021-10-12T14:56:21.606" v="8393" actId="20577"/>
          <ac:spMkLst>
            <pc:docMk/>
            <pc:sldMk cId="3568686315" sldId="347"/>
            <ac:spMk id="5" creationId="{D5C1419C-BE54-4A03-8033-E39919C53AB7}"/>
          </ac:spMkLst>
        </pc:spChg>
        <pc:spChg chg="add mod">
          <ac:chgData name="Phillips, Nate" userId="1a7ed9a7-6979-4999-8e72-44e838efb909" providerId="ADAL" clId="{F8A202DE-8957-4C7D-8F0F-E5DB20BDCC14}" dt="2021-10-12T14:56:32.632" v="8398" actId="20577"/>
          <ac:spMkLst>
            <pc:docMk/>
            <pc:sldMk cId="3568686315" sldId="347"/>
            <ac:spMk id="6" creationId="{F0935AF2-B243-4D9E-8A00-64F7AB4D8FE3}"/>
          </ac:spMkLst>
        </pc:spChg>
      </pc:sldChg>
      <pc:sldChg chg="addSp modSp new mod modAnim chgLayout">
        <pc:chgData name="Phillips, Nate" userId="1a7ed9a7-6979-4999-8e72-44e838efb909" providerId="ADAL" clId="{F8A202DE-8957-4C7D-8F0F-E5DB20BDCC14}" dt="2021-10-12T15:03:14.511" v="8455"/>
        <pc:sldMkLst>
          <pc:docMk/>
          <pc:sldMk cId="2245851335" sldId="348"/>
        </pc:sldMkLst>
        <pc:spChg chg="mod ord">
          <ac:chgData name="Phillips, Nate" userId="1a7ed9a7-6979-4999-8e72-44e838efb909" providerId="ADAL" clId="{F8A202DE-8957-4C7D-8F0F-E5DB20BDCC14}" dt="2021-10-11T18:24:03.483" v="6740" actId="700"/>
          <ac:spMkLst>
            <pc:docMk/>
            <pc:sldMk cId="2245851335" sldId="348"/>
            <ac:spMk id="2" creationId="{EFD26160-A73F-410C-966E-D33126F68337}"/>
          </ac:spMkLst>
        </pc:spChg>
        <pc:spChg chg="mod ord">
          <ac:chgData name="Phillips, Nate" userId="1a7ed9a7-6979-4999-8e72-44e838efb909" providerId="ADAL" clId="{F8A202DE-8957-4C7D-8F0F-E5DB20BDCC14}" dt="2021-10-12T15:03:02.150" v="8453" actId="20577"/>
          <ac:spMkLst>
            <pc:docMk/>
            <pc:sldMk cId="2245851335" sldId="348"/>
            <ac:spMk id="3" creationId="{845B696F-0A92-475C-839A-FB929E13E476}"/>
          </ac:spMkLst>
        </pc:spChg>
        <pc:spChg chg="add mod">
          <ac:chgData name="Phillips, Nate" userId="1a7ed9a7-6979-4999-8e72-44e838efb909" providerId="ADAL" clId="{F8A202DE-8957-4C7D-8F0F-E5DB20BDCC14}" dt="2021-10-08T17:18:40.730" v="2266"/>
          <ac:spMkLst>
            <pc:docMk/>
            <pc:sldMk cId="2245851335" sldId="348"/>
            <ac:spMk id="4" creationId="{5EBC90A1-C3D4-4709-842C-EEEA56F0CF51}"/>
          </ac:spMkLst>
        </pc:spChg>
      </pc:sldChg>
      <pc:sldChg chg="modSp new del mod">
        <pc:chgData name="Phillips, Nate" userId="1a7ed9a7-6979-4999-8e72-44e838efb909" providerId="ADAL" clId="{F8A202DE-8957-4C7D-8F0F-E5DB20BDCC14}" dt="2021-10-11T18:50:28.206" v="7605" actId="47"/>
        <pc:sldMkLst>
          <pc:docMk/>
          <pc:sldMk cId="3333841747" sldId="349"/>
        </pc:sldMkLst>
        <pc:spChg chg="mod">
          <ac:chgData name="Phillips, Nate" userId="1a7ed9a7-6979-4999-8e72-44e838efb909" providerId="ADAL" clId="{F8A202DE-8957-4C7D-8F0F-E5DB20BDCC14}" dt="2021-10-07T20:05:12.496" v="622" actId="20577"/>
          <ac:spMkLst>
            <pc:docMk/>
            <pc:sldMk cId="3333841747" sldId="349"/>
            <ac:spMk id="2" creationId="{D86A69E4-5F4F-4E54-AE33-7520436E039D}"/>
          </ac:spMkLst>
        </pc:spChg>
      </pc:sldChg>
      <pc:sldChg chg="addSp modSp new mod modAnim">
        <pc:chgData name="Phillips, Nate" userId="1a7ed9a7-6979-4999-8e72-44e838efb909" providerId="ADAL" clId="{F8A202DE-8957-4C7D-8F0F-E5DB20BDCC14}" dt="2021-10-14T13:31:50.428" v="9565" actId="1076"/>
        <pc:sldMkLst>
          <pc:docMk/>
          <pc:sldMk cId="1692192081" sldId="350"/>
        </pc:sldMkLst>
        <pc:spChg chg="mod">
          <ac:chgData name="Phillips, Nate" userId="1a7ed9a7-6979-4999-8e72-44e838efb909" providerId="ADAL" clId="{F8A202DE-8957-4C7D-8F0F-E5DB20BDCC14}" dt="2021-10-08T19:11:29.527" v="2889" actId="20577"/>
          <ac:spMkLst>
            <pc:docMk/>
            <pc:sldMk cId="1692192081" sldId="350"/>
            <ac:spMk id="2" creationId="{02702FD4-9B83-46C3-A700-C21FCA8048C5}"/>
          </ac:spMkLst>
        </pc:spChg>
        <pc:spChg chg="mod">
          <ac:chgData name="Phillips, Nate" userId="1a7ed9a7-6979-4999-8e72-44e838efb909" providerId="ADAL" clId="{F8A202DE-8957-4C7D-8F0F-E5DB20BDCC14}" dt="2021-10-08T16:58:52.582" v="1389" actId="20577"/>
          <ac:spMkLst>
            <pc:docMk/>
            <pc:sldMk cId="1692192081" sldId="350"/>
            <ac:spMk id="3" creationId="{D25959AE-162D-462A-8E16-DE3D3B0033ED}"/>
          </ac:spMkLst>
        </pc:spChg>
        <pc:spChg chg="add mod">
          <ac:chgData name="Phillips, Nate" userId="1a7ed9a7-6979-4999-8e72-44e838efb909" providerId="ADAL" clId="{F8A202DE-8957-4C7D-8F0F-E5DB20BDCC14}" dt="2021-10-14T13:31:50.428" v="9565" actId="1076"/>
          <ac:spMkLst>
            <pc:docMk/>
            <pc:sldMk cId="1692192081" sldId="350"/>
            <ac:spMk id="4" creationId="{4E9B892D-1B63-4D73-858E-C3B19031F60B}"/>
          </ac:spMkLst>
        </pc:spChg>
      </pc:sldChg>
      <pc:sldChg chg="addSp modSp new mod">
        <pc:chgData name="Phillips, Nate" userId="1a7ed9a7-6979-4999-8e72-44e838efb909" providerId="ADAL" clId="{F8A202DE-8957-4C7D-8F0F-E5DB20BDCC14}" dt="2021-10-08T19:27:26.304" v="3168" actId="20577"/>
        <pc:sldMkLst>
          <pc:docMk/>
          <pc:sldMk cId="1043297933" sldId="351"/>
        </pc:sldMkLst>
        <pc:spChg chg="mod">
          <ac:chgData name="Phillips, Nate" userId="1a7ed9a7-6979-4999-8e72-44e838efb909" providerId="ADAL" clId="{F8A202DE-8957-4C7D-8F0F-E5DB20BDCC14}" dt="2021-10-08T16:59:00.191" v="1399" actId="20577"/>
          <ac:spMkLst>
            <pc:docMk/>
            <pc:sldMk cId="1043297933" sldId="351"/>
            <ac:spMk id="2" creationId="{84816667-2000-4E38-B223-3F908D84A2CA}"/>
          </ac:spMkLst>
        </pc:spChg>
        <pc:spChg chg="mod">
          <ac:chgData name="Phillips, Nate" userId="1a7ed9a7-6979-4999-8e72-44e838efb909" providerId="ADAL" clId="{F8A202DE-8957-4C7D-8F0F-E5DB20BDCC14}" dt="2021-10-08T19:27:26.304" v="3168" actId="20577"/>
          <ac:spMkLst>
            <pc:docMk/>
            <pc:sldMk cId="1043297933" sldId="351"/>
            <ac:spMk id="3" creationId="{F10DA3AB-9F03-494D-ACDD-2C93DBD22C87}"/>
          </ac:spMkLst>
        </pc:spChg>
        <pc:spChg chg="add mod">
          <ac:chgData name="Phillips, Nate" userId="1a7ed9a7-6979-4999-8e72-44e838efb909" providerId="ADAL" clId="{F8A202DE-8957-4C7D-8F0F-E5DB20BDCC14}" dt="2021-10-08T17:18:56.329" v="2267"/>
          <ac:spMkLst>
            <pc:docMk/>
            <pc:sldMk cId="1043297933" sldId="351"/>
            <ac:spMk id="4" creationId="{0393096A-60B5-43A0-B60F-D9A866F9F75E}"/>
          </ac:spMkLst>
        </pc:spChg>
      </pc:sldChg>
      <pc:sldChg chg="new del">
        <pc:chgData name="Phillips, Nate" userId="1a7ed9a7-6979-4999-8e72-44e838efb909" providerId="ADAL" clId="{F8A202DE-8957-4C7D-8F0F-E5DB20BDCC14}" dt="2021-10-11T18:50:19.222" v="7604" actId="47"/>
        <pc:sldMkLst>
          <pc:docMk/>
          <pc:sldMk cId="2160413340" sldId="352"/>
        </pc:sldMkLst>
      </pc:sldChg>
      <pc:sldChg chg="delSp modSp add mod ord delAnim modAnim">
        <pc:chgData name="Phillips, Nate" userId="1a7ed9a7-6979-4999-8e72-44e838efb909" providerId="ADAL" clId="{F8A202DE-8957-4C7D-8F0F-E5DB20BDCC14}" dt="2021-10-12T15:04:12.606" v="8457"/>
        <pc:sldMkLst>
          <pc:docMk/>
          <pc:sldMk cId="1373339128" sldId="353"/>
        </pc:sldMkLst>
        <pc:spChg chg="del">
          <ac:chgData name="Phillips, Nate" userId="1a7ed9a7-6979-4999-8e72-44e838efb909" providerId="ADAL" clId="{F8A202DE-8957-4C7D-8F0F-E5DB20BDCC14}" dt="2021-10-08T17:06:26.070" v="1817" actId="478"/>
          <ac:spMkLst>
            <pc:docMk/>
            <pc:sldMk cId="1373339128" sldId="353"/>
            <ac:spMk id="2" creationId="{A1475A2E-E60E-4C30-8236-E9BF71E8715C}"/>
          </ac:spMkLst>
        </pc:spChg>
        <pc:spChg chg="mod">
          <ac:chgData name="Phillips, Nate" userId="1a7ed9a7-6979-4999-8e72-44e838efb909" providerId="ADAL" clId="{F8A202DE-8957-4C7D-8F0F-E5DB20BDCC14}" dt="2021-10-11T18:31:51.704" v="7142" actId="20577"/>
          <ac:spMkLst>
            <pc:docMk/>
            <pc:sldMk cId="1373339128" sldId="353"/>
            <ac:spMk id="3" creationId="{D9C1527E-BBD4-49C0-A55A-A4791D4721C4}"/>
          </ac:spMkLst>
        </pc:spChg>
      </pc:sldChg>
      <pc:sldChg chg="addSp delSp modSp add mod modAnim">
        <pc:chgData name="Phillips, Nate" userId="1a7ed9a7-6979-4999-8e72-44e838efb909" providerId="ADAL" clId="{F8A202DE-8957-4C7D-8F0F-E5DB20BDCC14}" dt="2021-10-11T18:49:26.633" v="7603" actId="14429"/>
        <pc:sldMkLst>
          <pc:docMk/>
          <pc:sldMk cId="2015444326" sldId="354"/>
        </pc:sldMkLst>
        <pc:spChg chg="mod">
          <ac:chgData name="Phillips, Nate" userId="1a7ed9a7-6979-4999-8e72-44e838efb909" providerId="ADAL" clId="{F8A202DE-8957-4C7D-8F0F-E5DB20BDCC14}" dt="2021-10-08T17:15:52.012" v="2241" actId="403"/>
          <ac:spMkLst>
            <pc:docMk/>
            <pc:sldMk cId="2015444326" sldId="354"/>
            <ac:spMk id="3" creationId="{D9C1527E-BBD4-49C0-A55A-A4791D4721C4}"/>
          </ac:spMkLst>
        </pc:spChg>
        <pc:graphicFrameChg chg="add del mod modGraphic">
          <ac:chgData name="Phillips, Nate" userId="1a7ed9a7-6979-4999-8e72-44e838efb909" providerId="ADAL" clId="{F8A202DE-8957-4C7D-8F0F-E5DB20BDCC14}" dt="2021-10-11T18:46:37.036" v="7555" actId="478"/>
          <ac:graphicFrameMkLst>
            <pc:docMk/>
            <pc:sldMk cId="2015444326" sldId="354"/>
            <ac:graphicFrameMk id="2" creationId="{57BBA627-A899-4105-BC4B-5EA0B82FD5C5}"/>
          </ac:graphicFrameMkLst>
        </pc:graphicFrameChg>
        <pc:graphicFrameChg chg="add mod modVis modGraphic">
          <ac:chgData name="Phillips, Nate" userId="1a7ed9a7-6979-4999-8e72-44e838efb909" providerId="ADAL" clId="{F8A202DE-8957-4C7D-8F0F-E5DB20BDCC14}" dt="2021-10-11T18:49:26.633" v="7603" actId="14429"/>
          <ac:graphicFrameMkLst>
            <pc:docMk/>
            <pc:sldMk cId="2015444326" sldId="354"/>
            <ac:graphicFrameMk id="4" creationId="{5845AEFD-871E-45E9-B404-6F9B9D80643C}"/>
          </ac:graphicFrameMkLst>
        </pc:graphicFrameChg>
        <pc:graphicFrameChg chg="add mod modGraphic">
          <ac:chgData name="Phillips, Nate" userId="1a7ed9a7-6979-4999-8e72-44e838efb909" providerId="ADAL" clId="{F8A202DE-8957-4C7D-8F0F-E5DB20BDCC14}" dt="2021-10-11T18:49:19.568" v="7602" actId="20577"/>
          <ac:graphicFrameMkLst>
            <pc:docMk/>
            <pc:sldMk cId="2015444326" sldId="354"/>
            <ac:graphicFrameMk id="5" creationId="{5A8132EC-BC68-4648-90C6-2816E41A4E9C}"/>
          </ac:graphicFrameMkLst>
        </pc:graphicFrameChg>
      </pc:sldChg>
      <pc:sldChg chg="addSp modSp add mod ord modAnim">
        <pc:chgData name="Phillips, Nate" userId="1a7ed9a7-6979-4999-8e72-44e838efb909" providerId="ADAL" clId="{F8A202DE-8957-4C7D-8F0F-E5DB20BDCC14}" dt="2021-10-08T17:27:44.276" v="2603"/>
        <pc:sldMkLst>
          <pc:docMk/>
          <pc:sldMk cId="1550487281" sldId="355"/>
        </pc:sldMkLst>
        <pc:spChg chg="add mod">
          <ac:chgData name="Phillips, Nate" userId="1a7ed9a7-6979-4999-8e72-44e838efb909" providerId="ADAL" clId="{F8A202DE-8957-4C7D-8F0F-E5DB20BDCC14}" dt="2021-10-08T17:26:48.731" v="2589" actId="1076"/>
          <ac:spMkLst>
            <pc:docMk/>
            <pc:sldMk cId="1550487281" sldId="355"/>
            <ac:spMk id="2" creationId="{E7217020-6C07-4D54-A34B-102CBB256DA5}"/>
          </ac:spMkLst>
        </pc:spChg>
        <pc:spChg chg="mod">
          <ac:chgData name="Phillips, Nate" userId="1a7ed9a7-6979-4999-8e72-44e838efb909" providerId="ADAL" clId="{F8A202DE-8957-4C7D-8F0F-E5DB20BDCC14}" dt="2021-10-08T17:27:42.338" v="2602"/>
          <ac:spMkLst>
            <pc:docMk/>
            <pc:sldMk cId="1550487281" sldId="355"/>
            <ac:spMk id="3" creationId="{D9C1527E-BBD4-49C0-A55A-A4791D4721C4}"/>
          </ac:spMkLst>
        </pc:spChg>
        <pc:spChg chg="add mod">
          <ac:chgData name="Phillips, Nate" userId="1a7ed9a7-6979-4999-8e72-44e838efb909" providerId="ADAL" clId="{F8A202DE-8957-4C7D-8F0F-E5DB20BDCC14}" dt="2021-10-08T17:27:04.459" v="2599" actId="20577"/>
          <ac:spMkLst>
            <pc:docMk/>
            <pc:sldMk cId="1550487281" sldId="355"/>
            <ac:spMk id="4" creationId="{216710E9-550E-4308-99A9-F06C920B3DF9}"/>
          </ac:spMkLst>
        </pc:spChg>
      </pc:sldChg>
      <pc:sldChg chg="addSp modSp add mod ord modAnim">
        <pc:chgData name="Phillips, Nate" userId="1a7ed9a7-6979-4999-8e72-44e838efb909" providerId="ADAL" clId="{F8A202DE-8957-4C7D-8F0F-E5DB20BDCC14}" dt="2021-10-11T18:53:32.247" v="7606" actId="1076"/>
        <pc:sldMkLst>
          <pc:docMk/>
          <pc:sldMk cId="738066847" sldId="356"/>
        </pc:sldMkLst>
        <pc:spChg chg="mod">
          <ac:chgData name="Phillips, Nate" userId="1a7ed9a7-6979-4999-8e72-44e838efb909" providerId="ADAL" clId="{F8A202DE-8957-4C7D-8F0F-E5DB20BDCC14}" dt="2021-10-08T18:50:51.818" v="2615" actId="20577"/>
          <ac:spMkLst>
            <pc:docMk/>
            <pc:sldMk cId="738066847" sldId="356"/>
            <ac:spMk id="2" creationId="{84816667-2000-4E38-B223-3F908D84A2CA}"/>
          </ac:spMkLst>
        </pc:spChg>
        <pc:spChg chg="mod">
          <ac:chgData name="Phillips, Nate" userId="1a7ed9a7-6979-4999-8e72-44e838efb909" providerId="ADAL" clId="{F8A202DE-8957-4C7D-8F0F-E5DB20BDCC14}" dt="2021-10-08T19:33:25.049" v="3437" actId="20577"/>
          <ac:spMkLst>
            <pc:docMk/>
            <pc:sldMk cId="738066847" sldId="356"/>
            <ac:spMk id="3" creationId="{F10DA3AB-9F03-494D-ACDD-2C93DBD22C87}"/>
          </ac:spMkLst>
        </pc:spChg>
        <pc:spChg chg="add mod">
          <ac:chgData name="Phillips, Nate" userId="1a7ed9a7-6979-4999-8e72-44e838efb909" providerId="ADAL" clId="{F8A202DE-8957-4C7D-8F0F-E5DB20BDCC14}" dt="2021-10-11T18:53:32.247" v="7606" actId="1076"/>
          <ac:spMkLst>
            <pc:docMk/>
            <pc:sldMk cId="738066847" sldId="356"/>
            <ac:spMk id="5" creationId="{93D799BF-F6BE-4950-A9B7-67072CE05E80}"/>
          </ac:spMkLst>
        </pc:spChg>
        <pc:spChg chg="add mod">
          <ac:chgData name="Phillips, Nate" userId="1a7ed9a7-6979-4999-8e72-44e838efb909" providerId="ADAL" clId="{F8A202DE-8957-4C7D-8F0F-E5DB20BDCC14}" dt="2021-10-11T18:53:32.247" v="7606" actId="1076"/>
          <ac:spMkLst>
            <pc:docMk/>
            <pc:sldMk cId="738066847" sldId="356"/>
            <ac:spMk id="6" creationId="{8434459A-825D-488C-AC88-372002E577C5}"/>
          </ac:spMkLst>
        </pc:spChg>
        <pc:spChg chg="add mod">
          <ac:chgData name="Phillips, Nate" userId="1a7ed9a7-6979-4999-8e72-44e838efb909" providerId="ADAL" clId="{F8A202DE-8957-4C7D-8F0F-E5DB20BDCC14}" dt="2021-10-11T18:53:32.247" v="7606" actId="1076"/>
          <ac:spMkLst>
            <pc:docMk/>
            <pc:sldMk cId="738066847" sldId="356"/>
            <ac:spMk id="7" creationId="{6CEE1954-D491-4FEE-A848-4775BEC74104}"/>
          </ac:spMkLst>
        </pc:spChg>
        <pc:spChg chg="add mod">
          <ac:chgData name="Phillips, Nate" userId="1a7ed9a7-6979-4999-8e72-44e838efb909" providerId="ADAL" clId="{F8A202DE-8957-4C7D-8F0F-E5DB20BDCC14}" dt="2021-10-11T18:53:32.247" v="7606" actId="1076"/>
          <ac:spMkLst>
            <pc:docMk/>
            <pc:sldMk cId="738066847" sldId="356"/>
            <ac:spMk id="8" creationId="{FD5426A4-D909-4009-82B1-155D7887A063}"/>
          </ac:spMkLst>
        </pc:spChg>
      </pc:sldChg>
      <pc:sldChg chg="modSp add del mod">
        <pc:chgData name="Phillips, Nate" userId="1a7ed9a7-6979-4999-8e72-44e838efb909" providerId="ADAL" clId="{F8A202DE-8957-4C7D-8F0F-E5DB20BDCC14}" dt="2021-10-08T19:35:41.301" v="3509" actId="47"/>
        <pc:sldMkLst>
          <pc:docMk/>
          <pc:sldMk cId="4185224405" sldId="357"/>
        </pc:sldMkLst>
        <pc:spChg chg="mod">
          <ac:chgData name="Phillips, Nate" userId="1a7ed9a7-6979-4999-8e72-44e838efb909" providerId="ADAL" clId="{F8A202DE-8957-4C7D-8F0F-E5DB20BDCC14}" dt="2021-10-08T19:35:27.944" v="3491" actId="20577"/>
          <ac:spMkLst>
            <pc:docMk/>
            <pc:sldMk cId="4185224405" sldId="357"/>
            <ac:spMk id="2" creationId="{84816667-2000-4E38-B223-3F908D84A2CA}"/>
          </ac:spMkLst>
        </pc:spChg>
        <pc:spChg chg="mod">
          <ac:chgData name="Phillips, Nate" userId="1a7ed9a7-6979-4999-8e72-44e838efb909" providerId="ADAL" clId="{F8A202DE-8957-4C7D-8F0F-E5DB20BDCC14}" dt="2021-10-08T19:35:33.960" v="3508" actId="20577"/>
          <ac:spMkLst>
            <pc:docMk/>
            <pc:sldMk cId="4185224405" sldId="357"/>
            <ac:spMk id="3" creationId="{F10DA3AB-9F03-494D-ACDD-2C93DBD22C87}"/>
          </ac:spMkLst>
        </pc:spChg>
      </pc:sldChg>
      <pc:sldChg chg="modSp add del mod">
        <pc:chgData name="Phillips, Nate" userId="1a7ed9a7-6979-4999-8e72-44e838efb909" providerId="ADAL" clId="{F8A202DE-8957-4C7D-8F0F-E5DB20BDCC14}" dt="2021-10-08T19:45:58.167" v="3814" actId="47"/>
        <pc:sldMkLst>
          <pc:docMk/>
          <pc:sldMk cId="219200229" sldId="358"/>
        </pc:sldMkLst>
        <pc:spChg chg="mod">
          <ac:chgData name="Phillips, Nate" userId="1a7ed9a7-6979-4999-8e72-44e838efb909" providerId="ADAL" clId="{F8A202DE-8957-4C7D-8F0F-E5DB20BDCC14}" dt="2021-10-08T18:51:17.275" v="2633" actId="20577"/>
          <ac:spMkLst>
            <pc:docMk/>
            <pc:sldMk cId="219200229" sldId="358"/>
            <ac:spMk id="2" creationId="{84816667-2000-4E38-B223-3F908D84A2CA}"/>
          </ac:spMkLst>
        </pc:spChg>
      </pc:sldChg>
      <pc:sldChg chg="modSp add del mod">
        <pc:chgData name="Phillips, Nate" userId="1a7ed9a7-6979-4999-8e72-44e838efb909" providerId="ADAL" clId="{F8A202DE-8957-4C7D-8F0F-E5DB20BDCC14}" dt="2021-10-08T19:37:33.739" v="3523" actId="47"/>
        <pc:sldMkLst>
          <pc:docMk/>
          <pc:sldMk cId="3608995520" sldId="359"/>
        </pc:sldMkLst>
        <pc:spChg chg="mod">
          <ac:chgData name="Phillips, Nate" userId="1a7ed9a7-6979-4999-8e72-44e838efb909" providerId="ADAL" clId="{F8A202DE-8957-4C7D-8F0F-E5DB20BDCC14}" dt="2021-10-08T19:35:50.448" v="3516" actId="20577"/>
          <ac:spMkLst>
            <pc:docMk/>
            <pc:sldMk cId="3608995520" sldId="359"/>
            <ac:spMk id="2" creationId="{84816667-2000-4E38-B223-3F908D84A2CA}"/>
          </ac:spMkLst>
        </pc:spChg>
      </pc:sldChg>
      <pc:sldChg chg="addSp delSp modSp add mod modAnim">
        <pc:chgData name="Phillips, Nate" userId="1a7ed9a7-6979-4999-8e72-44e838efb909" providerId="ADAL" clId="{F8A202DE-8957-4C7D-8F0F-E5DB20BDCC14}" dt="2021-10-12T15:26:51.047" v="8597"/>
        <pc:sldMkLst>
          <pc:docMk/>
          <pc:sldMk cId="2152461331" sldId="360"/>
        </pc:sldMkLst>
        <pc:spChg chg="mod">
          <ac:chgData name="Phillips, Nate" userId="1a7ed9a7-6979-4999-8e72-44e838efb909" providerId="ADAL" clId="{F8A202DE-8957-4C7D-8F0F-E5DB20BDCC14}" dt="2021-10-08T19:37:40.217" v="3531" actId="20577"/>
          <ac:spMkLst>
            <pc:docMk/>
            <pc:sldMk cId="2152461331" sldId="360"/>
            <ac:spMk id="2" creationId="{84816667-2000-4E38-B223-3F908D84A2CA}"/>
          </ac:spMkLst>
        </pc:spChg>
        <pc:spChg chg="mod">
          <ac:chgData name="Phillips, Nate" userId="1a7ed9a7-6979-4999-8e72-44e838efb909" providerId="ADAL" clId="{F8A202DE-8957-4C7D-8F0F-E5DB20BDCC14}" dt="2021-10-08T19:43:26.982" v="3796" actId="20577"/>
          <ac:spMkLst>
            <pc:docMk/>
            <pc:sldMk cId="2152461331" sldId="360"/>
            <ac:spMk id="3" creationId="{F10DA3AB-9F03-494D-ACDD-2C93DBD22C87}"/>
          </ac:spMkLst>
        </pc:spChg>
        <pc:spChg chg="mod">
          <ac:chgData name="Phillips, Nate" userId="1a7ed9a7-6979-4999-8e72-44e838efb909" providerId="ADAL" clId="{F8A202DE-8957-4C7D-8F0F-E5DB20BDCC14}" dt="2021-10-11T18:53:49.817" v="7607" actId="1076"/>
          <ac:spMkLst>
            <pc:docMk/>
            <pc:sldMk cId="2152461331" sldId="360"/>
            <ac:spMk id="5" creationId="{93D799BF-F6BE-4950-A9B7-67072CE05E80}"/>
          </ac:spMkLst>
        </pc:spChg>
        <pc:spChg chg="mod">
          <ac:chgData name="Phillips, Nate" userId="1a7ed9a7-6979-4999-8e72-44e838efb909" providerId="ADAL" clId="{F8A202DE-8957-4C7D-8F0F-E5DB20BDCC14}" dt="2021-10-11T18:53:53.106" v="7608" actId="1076"/>
          <ac:spMkLst>
            <pc:docMk/>
            <pc:sldMk cId="2152461331" sldId="360"/>
            <ac:spMk id="6" creationId="{8434459A-825D-488C-AC88-372002E577C5}"/>
          </ac:spMkLst>
        </pc:spChg>
        <pc:spChg chg="mod">
          <ac:chgData name="Phillips, Nate" userId="1a7ed9a7-6979-4999-8e72-44e838efb909" providerId="ADAL" clId="{F8A202DE-8957-4C7D-8F0F-E5DB20BDCC14}" dt="2021-10-11T18:53:56.151" v="7609" actId="1076"/>
          <ac:spMkLst>
            <pc:docMk/>
            <pc:sldMk cId="2152461331" sldId="360"/>
            <ac:spMk id="7" creationId="{6CEE1954-D491-4FEE-A848-4775BEC74104}"/>
          </ac:spMkLst>
        </pc:spChg>
        <pc:spChg chg="mod">
          <ac:chgData name="Phillips, Nate" userId="1a7ed9a7-6979-4999-8e72-44e838efb909" providerId="ADAL" clId="{F8A202DE-8957-4C7D-8F0F-E5DB20BDCC14}" dt="2021-10-08T19:43:31.981" v="3797" actId="1076"/>
          <ac:spMkLst>
            <pc:docMk/>
            <pc:sldMk cId="2152461331" sldId="360"/>
            <ac:spMk id="8" creationId="{FD5426A4-D909-4009-82B1-155D7887A063}"/>
          </ac:spMkLst>
        </pc:spChg>
        <pc:spChg chg="add del mod">
          <ac:chgData name="Phillips, Nate" userId="1a7ed9a7-6979-4999-8e72-44e838efb909" providerId="ADAL" clId="{F8A202DE-8957-4C7D-8F0F-E5DB20BDCC14}" dt="2021-10-12T15:11:09.307" v="8590" actId="478"/>
          <ac:spMkLst>
            <pc:docMk/>
            <pc:sldMk cId="2152461331" sldId="360"/>
            <ac:spMk id="9" creationId="{D40E1627-F356-4470-ADD0-AA0A79941BC2}"/>
          </ac:spMkLst>
        </pc:spChg>
        <pc:spChg chg="add mod">
          <ac:chgData name="Phillips, Nate" userId="1a7ed9a7-6979-4999-8e72-44e838efb909" providerId="ADAL" clId="{F8A202DE-8957-4C7D-8F0F-E5DB20BDCC14}" dt="2021-10-12T15:11:32.104" v="8595" actId="1076"/>
          <ac:spMkLst>
            <pc:docMk/>
            <pc:sldMk cId="2152461331" sldId="360"/>
            <ac:spMk id="10" creationId="{0DE8F5CF-4B2F-44DC-87EE-4936B8CED161}"/>
          </ac:spMkLst>
        </pc:spChg>
      </pc:sldChg>
      <pc:sldChg chg="modSp add mod modAnim">
        <pc:chgData name="Phillips, Nate" userId="1a7ed9a7-6979-4999-8e72-44e838efb909" providerId="ADAL" clId="{F8A202DE-8957-4C7D-8F0F-E5DB20BDCC14}" dt="2021-10-11T18:54:50.121" v="7612" actId="1076"/>
        <pc:sldMkLst>
          <pc:docMk/>
          <pc:sldMk cId="2663746052" sldId="361"/>
        </pc:sldMkLst>
        <pc:spChg chg="mod">
          <ac:chgData name="Phillips, Nate" userId="1a7ed9a7-6979-4999-8e72-44e838efb909" providerId="ADAL" clId="{F8A202DE-8957-4C7D-8F0F-E5DB20BDCC14}" dt="2021-10-08T19:45:54.114" v="3813" actId="20577"/>
          <ac:spMkLst>
            <pc:docMk/>
            <pc:sldMk cId="2663746052" sldId="361"/>
            <ac:spMk id="2" creationId="{84816667-2000-4E38-B223-3F908D84A2CA}"/>
          </ac:spMkLst>
        </pc:spChg>
        <pc:spChg chg="mod">
          <ac:chgData name="Phillips, Nate" userId="1a7ed9a7-6979-4999-8e72-44e838efb909" providerId="ADAL" clId="{F8A202DE-8957-4C7D-8F0F-E5DB20BDCC14}" dt="2021-10-08T19:50:20.027" v="4006" actId="20577"/>
          <ac:spMkLst>
            <pc:docMk/>
            <pc:sldMk cId="2663746052" sldId="361"/>
            <ac:spMk id="3" creationId="{F10DA3AB-9F03-494D-ACDD-2C93DBD22C87}"/>
          </ac:spMkLst>
        </pc:spChg>
        <pc:spChg chg="mod">
          <ac:chgData name="Phillips, Nate" userId="1a7ed9a7-6979-4999-8e72-44e838efb909" providerId="ADAL" clId="{F8A202DE-8957-4C7D-8F0F-E5DB20BDCC14}" dt="2021-10-11T18:54:37.895" v="7610" actId="1076"/>
          <ac:spMkLst>
            <pc:docMk/>
            <pc:sldMk cId="2663746052" sldId="361"/>
            <ac:spMk id="5" creationId="{93D799BF-F6BE-4950-A9B7-67072CE05E80}"/>
          </ac:spMkLst>
        </pc:spChg>
        <pc:spChg chg="mod">
          <ac:chgData name="Phillips, Nate" userId="1a7ed9a7-6979-4999-8e72-44e838efb909" providerId="ADAL" clId="{F8A202DE-8957-4C7D-8F0F-E5DB20BDCC14}" dt="2021-10-11T18:54:45.447" v="7611" actId="1076"/>
          <ac:spMkLst>
            <pc:docMk/>
            <pc:sldMk cId="2663746052" sldId="361"/>
            <ac:spMk id="6" creationId="{8434459A-825D-488C-AC88-372002E577C5}"/>
          </ac:spMkLst>
        </pc:spChg>
        <pc:spChg chg="mod">
          <ac:chgData name="Phillips, Nate" userId="1a7ed9a7-6979-4999-8e72-44e838efb909" providerId="ADAL" clId="{F8A202DE-8957-4C7D-8F0F-E5DB20BDCC14}" dt="2021-10-11T18:54:50.121" v="7612" actId="1076"/>
          <ac:spMkLst>
            <pc:docMk/>
            <pc:sldMk cId="2663746052" sldId="361"/>
            <ac:spMk id="7" creationId="{6CEE1954-D491-4FEE-A848-4775BEC74104}"/>
          </ac:spMkLst>
        </pc:spChg>
        <pc:spChg chg="mod">
          <ac:chgData name="Phillips, Nate" userId="1a7ed9a7-6979-4999-8e72-44e838efb909" providerId="ADAL" clId="{F8A202DE-8957-4C7D-8F0F-E5DB20BDCC14}" dt="2021-10-08T19:50:42.791" v="4007" actId="20577"/>
          <ac:spMkLst>
            <pc:docMk/>
            <pc:sldMk cId="2663746052" sldId="361"/>
            <ac:spMk id="8" creationId="{FD5426A4-D909-4009-82B1-155D7887A063}"/>
          </ac:spMkLst>
        </pc:spChg>
      </pc:sldChg>
      <pc:sldChg chg="addSp modSp new mod modAnim">
        <pc:chgData name="Phillips, Nate" userId="1a7ed9a7-6979-4999-8e72-44e838efb909" providerId="ADAL" clId="{F8A202DE-8957-4C7D-8F0F-E5DB20BDCC14}" dt="2021-10-12T15:32:55.482" v="8768" actId="2711"/>
        <pc:sldMkLst>
          <pc:docMk/>
          <pc:sldMk cId="445473533" sldId="362"/>
        </pc:sldMkLst>
        <pc:spChg chg="mod">
          <ac:chgData name="Phillips, Nate" userId="1a7ed9a7-6979-4999-8e72-44e838efb909" providerId="ADAL" clId="{F8A202DE-8957-4C7D-8F0F-E5DB20BDCC14}" dt="2021-10-08T20:00:37.653" v="4033" actId="20577"/>
          <ac:spMkLst>
            <pc:docMk/>
            <pc:sldMk cId="445473533" sldId="362"/>
            <ac:spMk id="2" creationId="{5D1E4FDE-8471-4B7A-9820-BA5DF340AF8E}"/>
          </ac:spMkLst>
        </pc:spChg>
        <pc:spChg chg="mod">
          <ac:chgData name="Phillips, Nate" userId="1a7ed9a7-6979-4999-8e72-44e838efb909" providerId="ADAL" clId="{F8A202DE-8957-4C7D-8F0F-E5DB20BDCC14}" dt="2021-10-12T15:32:11.677" v="8764" actId="20577"/>
          <ac:spMkLst>
            <pc:docMk/>
            <pc:sldMk cId="445473533" sldId="362"/>
            <ac:spMk id="3" creationId="{6E61CCED-9C31-4990-B3DF-1F491C75D9F3}"/>
          </ac:spMkLst>
        </pc:spChg>
        <pc:spChg chg="add mod">
          <ac:chgData name="Phillips, Nate" userId="1a7ed9a7-6979-4999-8e72-44e838efb909" providerId="ADAL" clId="{F8A202DE-8957-4C7D-8F0F-E5DB20BDCC14}" dt="2021-10-12T15:32:55.482" v="8768" actId="2711"/>
          <ac:spMkLst>
            <pc:docMk/>
            <pc:sldMk cId="445473533" sldId="362"/>
            <ac:spMk id="4" creationId="{951DA7DA-F0A6-4A31-A06E-7C2331052905}"/>
          </ac:spMkLst>
        </pc:spChg>
      </pc:sldChg>
      <pc:sldChg chg="modSp new mod modAnim">
        <pc:chgData name="Phillips, Nate" userId="1a7ed9a7-6979-4999-8e72-44e838efb909" providerId="ADAL" clId="{F8A202DE-8957-4C7D-8F0F-E5DB20BDCC14}" dt="2021-10-12T15:34:31.906" v="8772"/>
        <pc:sldMkLst>
          <pc:docMk/>
          <pc:sldMk cId="270132169" sldId="363"/>
        </pc:sldMkLst>
        <pc:spChg chg="mod">
          <ac:chgData name="Phillips, Nate" userId="1a7ed9a7-6979-4999-8e72-44e838efb909" providerId="ADAL" clId="{F8A202DE-8957-4C7D-8F0F-E5DB20BDCC14}" dt="2021-10-08T20:01:35.102" v="4045" actId="20577"/>
          <ac:spMkLst>
            <pc:docMk/>
            <pc:sldMk cId="270132169" sldId="363"/>
            <ac:spMk id="2" creationId="{D24E1BD3-084D-472C-BFE4-94ED8F5DE3A5}"/>
          </ac:spMkLst>
        </pc:spChg>
        <pc:spChg chg="mod">
          <ac:chgData name="Phillips, Nate" userId="1a7ed9a7-6979-4999-8e72-44e838efb909" providerId="ADAL" clId="{F8A202DE-8957-4C7D-8F0F-E5DB20BDCC14}" dt="2021-10-11T15:46:30.091" v="4545" actId="113"/>
          <ac:spMkLst>
            <pc:docMk/>
            <pc:sldMk cId="270132169" sldId="363"/>
            <ac:spMk id="3" creationId="{0768AE43-4F2C-4C0A-A8D0-3988C642F470}"/>
          </ac:spMkLst>
        </pc:spChg>
      </pc:sldChg>
      <pc:sldChg chg="modSp new del mod">
        <pc:chgData name="Phillips, Nate" userId="1a7ed9a7-6979-4999-8e72-44e838efb909" providerId="ADAL" clId="{F8A202DE-8957-4C7D-8F0F-E5DB20BDCC14}" dt="2021-10-11T18:21:41.814" v="6735" actId="47"/>
        <pc:sldMkLst>
          <pc:docMk/>
          <pc:sldMk cId="2169381030" sldId="364"/>
        </pc:sldMkLst>
        <pc:spChg chg="mod">
          <ac:chgData name="Phillips, Nate" userId="1a7ed9a7-6979-4999-8e72-44e838efb909" providerId="ADAL" clId="{F8A202DE-8957-4C7D-8F0F-E5DB20BDCC14}" dt="2021-10-08T20:01:49.416" v="4067" actId="20577"/>
          <ac:spMkLst>
            <pc:docMk/>
            <pc:sldMk cId="2169381030" sldId="364"/>
            <ac:spMk id="2" creationId="{749AF969-2BD5-4F50-92AB-FF1AE0C48793}"/>
          </ac:spMkLst>
        </pc:spChg>
      </pc:sldChg>
      <pc:sldChg chg="addSp modSp new mod modAnim">
        <pc:chgData name="Phillips, Nate" userId="1a7ed9a7-6979-4999-8e72-44e838efb909" providerId="ADAL" clId="{F8A202DE-8957-4C7D-8F0F-E5DB20BDCC14}" dt="2021-10-12T15:36:56.440" v="8777"/>
        <pc:sldMkLst>
          <pc:docMk/>
          <pc:sldMk cId="2422127552" sldId="365"/>
        </pc:sldMkLst>
        <pc:spChg chg="mod">
          <ac:chgData name="Phillips, Nate" userId="1a7ed9a7-6979-4999-8e72-44e838efb909" providerId="ADAL" clId="{F8A202DE-8957-4C7D-8F0F-E5DB20BDCC14}" dt="2021-10-11T16:21:31.882" v="6112" actId="20577"/>
          <ac:spMkLst>
            <pc:docMk/>
            <pc:sldMk cId="2422127552" sldId="365"/>
            <ac:spMk id="2" creationId="{E904F23D-2286-4BE0-92D3-5BCD802C4C3C}"/>
          </ac:spMkLst>
        </pc:spChg>
        <pc:spChg chg="mod">
          <ac:chgData name="Phillips, Nate" userId="1a7ed9a7-6979-4999-8e72-44e838efb909" providerId="ADAL" clId="{F8A202DE-8957-4C7D-8F0F-E5DB20BDCC14}" dt="2021-10-11T16:21:34.971" v="6113" actId="6549"/>
          <ac:spMkLst>
            <pc:docMk/>
            <pc:sldMk cId="2422127552" sldId="365"/>
            <ac:spMk id="3" creationId="{3B57EE81-26BD-4873-B983-98AC5983F395}"/>
          </ac:spMkLst>
        </pc:spChg>
        <pc:spChg chg="add mod">
          <ac:chgData name="Phillips, Nate" userId="1a7ed9a7-6979-4999-8e72-44e838efb909" providerId="ADAL" clId="{F8A202DE-8957-4C7D-8F0F-E5DB20BDCC14}" dt="2021-10-11T15:50:43.402" v="4850"/>
          <ac:spMkLst>
            <pc:docMk/>
            <pc:sldMk cId="2422127552" sldId="365"/>
            <ac:spMk id="4" creationId="{80B69061-68E0-4335-B1BE-623FBDB364FC}"/>
          </ac:spMkLst>
        </pc:spChg>
      </pc:sldChg>
      <pc:sldChg chg="modSp add del mod">
        <pc:chgData name="Phillips, Nate" userId="1a7ed9a7-6979-4999-8e72-44e838efb909" providerId="ADAL" clId="{F8A202DE-8957-4C7D-8F0F-E5DB20BDCC14}" dt="2021-10-11T16:23:57.408" v="6204" actId="47"/>
        <pc:sldMkLst>
          <pc:docMk/>
          <pc:sldMk cId="1787436982" sldId="366"/>
        </pc:sldMkLst>
        <pc:spChg chg="mod">
          <ac:chgData name="Phillips, Nate" userId="1a7ed9a7-6979-4999-8e72-44e838efb909" providerId="ADAL" clId="{F8A202DE-8957-4C7D-8F0F-E5DB20BDCC14}" dt="2021-10-11T15:53:12.933" v="5053" actId="6549"/>
          <ac:spMkLst>
            <pc:docMk/>
            <pc:sldMk cId="1787436982" sldId="366"/>
            <ac:spMk id="3" creationId="{3B57EE81-26BD-4873-B983-98AC5983F395}"/>
          </ac:spMkLst>
        </pc:spChg>
      </pc:sldChg>
      <pc:sldChg chg="addSp delSp modSp add mod modClrScheme modAnim chgLayout">
        <pc:chgData name="Phillips, Nate" userId="1a7ed9a7-6979-4999-8e72-44e838efb909" providerId="ADAL" clId="{F8A202DE-8957-4C7D-8F0F-E5DB20BDCC14}" dt="2021-10-12T15:38:10.794" v="8782"/>
        <pc:sldMkLst>
          <pc:docMk/>
          <pc:sldMk cId="3224421359" sldId="367"/>
        </pc:sldMkLst>
        <pc:spChg chg="del">
          <ac:chgData name="Phillips, Nate" userId="1a7ed9a7-6979-4999-8e72-44e838efb909" providerId="ADAL" clId="{F8A202DE-8957-4C7D-8F0F-E5DB20BDCC14}" dt="2021-10-11T16:14:07.909" v="5977" actId="478"/>
          <ac:spMkLst>
            <pc:docMk/>
            <pc:sldMk cId="3224421359" sldId="367"/>
            <ac:spMk id="2" creationId="{E904F23D-2286-4BE0-92D3-5BCD802C4C3C}"/>
          </ac:spMkLst>
        </pc:spChg>
        <pc:spChg chg="mod ord">
          <ac:chgData name="Phillips, Nate" userId="1a7ed9a7-6979-4999-8e72-44e838efb909" providerId="ADAL" clId="{F8A202DE-8957-4C7D-8F0F-E5DB20BDCC14}" dt="2021-10-11T16:23:47.382" v="6203" actId="20577"/>
          <ac:spMkLst>
            <pc:docMk/>
            <pc:sldMk cId="3224421359" sldId="367"/>
            <ac:spMk id="3" creationId="{3B57EE81-26BD-4873-B983-98AC5983F395}"/>
          </ac:spMkLst>
        </pc:spChg>
        <pc:spChg chg="add del mod">
          <ac:chgData name="Phillips, Nate" userId="1a7ed9a7-6979-4999-8e72-44e838efb909" providerId="ADAL" clId="{F8A202DE-8957-4C7D-8F0F-E5DB20BDCC14}" dt="2021-10-11T16:16:47.068" v="5987" actId="700"/>
          <ac:spMkLst>
            <pc:docMk/>
            <pc:sldMk cId="3224421359" sldId="367"/>
            <ac:spMk id="6" creationId="{B05648AD-0A70-4514-9771-ED3988065D1F}"/>
          </ac:spMkLst>
        </pc:spChg>
      </pc:sldChg>
      <pc:sldChg chg="addSp delSp modSp new mod modAnim">
        <pc:chgData name="Phillips, Nate" userId="1a7ed9a7-6979-4999-8e72-44e838efb909" providerId="ADAL" clId="{F8A202DE-8957-4C7D-8F0F-E5DB20BDCC14}" dt="2021-10-12T15:37:50.630" v="8780"/>
        <pc:sldMkLst>
          <pc:docMk/>
          <pc:sldMk cId="226403401" sldId="368"/>
        </pc:sldMkLst>
        <pc:spChg chg="del">
          <ac:chgData name="Phillips, Nate" userId="1a7ed9a7-6979-4999-8e72-44e838efb909" providerId="ADAL" clId="{F8A202DE-8957-4C7D-8F0F-E5DB20BDCC14}" dt="2021-10-11T16:02:27.878" v="5406" actId="478"/>
          <ac:spMkLst>
            <pc:docMk/>
            <pc:sldMk cId="226403401" sldId="368"/>
            <ac:spMk id="2" creationId="{801E0B83-5526-4A24-AB0F-7FA10FDB7D27}"/>
          </ac:spMkLst>
        </pc:spChg>
        <pc:spChg chg="mod">
          <ac:chgData name="Phillips, Nate" userId="1a7ed9a7-6979-4999-8e72-44e838efb909" providerId="ADAL" clId="{F8A202DE-8957-4C7D-8F0F-E5DB20BDCC14}" dt="2021-10-11T16:20:35.923" v="6087" actId="21"/>
          <ac:spMkLst>
            <pc:docMk/>
            <pc:sldMk cId="226403401" sldId="368"/>
            <ac:spMk id="3" creationId="{A2F619BB-339E-4769-A4D0-5AB87E906518}"/>
          </ac:spMkLst>
        </pc:spChg>
        <pc:spChg chg="add mod">
          <ac:chgData name="Phillips, Nate" userId="1a7ed9a7-6979-4999-8e72-44e838efb909" providerId="ADAL" clId="{F8A202DE-8957-4C7D-8F0F-E5DB20BDCC14}" dt="2021-10-11T16:21:09.941" v="6093" actId="113"/>
          <ac:spMkLst>
            <pc:docMk/>
            <pc:sldMk cId="226403401" sldId="368"/>
            <ac:spMk id="4" creationId="{A5EAD07B-70EE-459D-B86D-E82E1B47D99E}"/>
          </ac:spMkLst>
        </pc:spChg>
      </pc:sldChg>
      <pc:sldChg chg="addSp modSp new mod modAnim">
        <pc:chgData name="Phillips, Nate" userId="1a7ed9a7-6979-4999-8e72-44e838efb909" providerId="ADAL" clId="{F8A202DE-8957-4C7D-8F0F-E5DB20BDCC14}" dt="2021-10-12T15:36:39.239" v="8775"/>
        <pc:sldMkLst>
          <pc:docMk/>
          <pc:sldMk cId="589846027" sldId="369"/>
        </pc:sldMkLst>
        <pc:spChg chg="mod">
          <ac:chgData name="Phillips, Nate" userId="1a7ed9a7-6979-4999-8e72-44e838efb909" providerId="ADAL" clId="{F8A202DE-8957-4C7D-8F0F-E5DB20BDCC14}" dt="2021-10-11T16:26:20.683" v="6218" actId="20577"/>
          <ac:spMkLst>
            <pc:docMk/>
            <pc:sldMk cId="589846027" sldId="369"/>
            <ac:spMk id="2" creationId="{C1B34500-D63A-4440-9651-8CD67181B9F2}"/>
          </ac:spMkLst>
        </pc:spChg>
        <pc:spChg chg="mod">
          <ac:chgData name="Phillips, Nate" userId="1a7ed9a7-6979-4999-8e72-44e838efb909" providerId="ADAL" clId="{F8A202DE-8957-4C7D-8F0F-E5DB20BDCC14}" dt="2021-10-11T18:23:36.126" v="6738" actId="27636"/>
          <ac:spMkLst>
            <pc:docMk/>
            <pc:sldMk cId="589846027" sldId="369"/>
            <ac:spMk id="3" creationId="{A362CC0E-D0F5-4020-BDB9-0C30E3DAD165}"/>
          </ac:spMkLst>
        </pc:spChg>
        <pc:spChg chg="add mod">
          <ac:chgData name="Phillips, Nate" userId="1a7ed9a7-6979-4999-8e72-44e838efb909" providerId="ADAL" clId="{F8A202DE-8957-4C7D-8F0F-E5DB20BDCC14}" dt="2021-10-12T15:36:39.239" v="8775"/>
          <ac:spMkLst>
            <pc:docMk/>
            <pc:sldMk cId="589846027" sldId="369"/>
            <ac:spMk id="4" creationId="{92E029FF-DC67-4F84-9466-3892077A5737}"/>
          </ac:spMkLst>
        </pc:spChg>
      </pc:sldChg>
      <pc:sldChg chg="addSp modSp add mod modAnim">
        <pc:chgData name="Phillips, Nate" userId="1a7ed9a7-6979-4999-8e72-44e838efb909" providerId="ADAL" clId="{F8A202DE-8957-4C7D-8F0F-E5DB20BDCC14}" dt="2021-10-12T15:38:30.666" v="8784"/>
        <pc:sldMkLst>
          <pc:docMk/>
          <pc:sldMk cId="837865261" sldId="370"/>
        </pc:sldMkLst>
        <pc:spChg chg="add mod">
          <ac:chgData name="Phillips, Nate" userId="1a7ed9a7-6979-4999-8e72-44e838efb909" providerId="ADAL" clId="{F8A202DE-8957-4C7D-8F0F-E5DB20BDCC14}" dt="2021-10-11T17:02:50.412" v="6734" actId="1076"/>
          <ac:spMkLst>
            <pc:docMk/>
            <pc:sldMk cId="837865261" sldId="370"/>
            <ac:spMk id="2" creationId="{1EF5A1AD-14CA-4C48-9A56-30297D66E365}"/>
          </ac:spMkLst>
        </pc:spChg>
        <pc:spChg chg="mod">
          <ac:chgData name="Phillips, Nate" userId="1a7ed9a7-6979-4999-8e72-44e838efb909" providerId="ADAL" clId="{F8A202DE-8957-4C7D-8F0F-E5DB20BDCC14}" dt="2021-10-11T17:02:34.351" v="6725"/>
          <ac:spMkLst>
            <pc:docMk/>
            <pc:sldMk cId="837865261" sldId="370"/>
            <ac:spMk id="3" creationId="{3B57EE81-26BD-4873-B983-98AC5983F395}"/>
          </ac:spMkLst>
        </pc:spChg>
      </pc:sldChg>
      <pc:sldChg chg="new del">
        <pc:chgData name="Phillips, Nate" userId="1a7ed9a7-6979-4999-8e72-44e838efb909" providerId="ADAL" clId="{F8A202DE-8957-4C7D-8F0F-E5DB20BDCC14}" dt="2021-10-11T18:39:09.917" v="7419" actId="47"/>
        <pc:sldMkLst>
          <pc:docMk/>
          <pc:sldMk cId="1290919681" sldId="371"/>
        </pc:sldMkLst>
      </pc:sldChg>
      <pc:sldChg chg="addSp delSp modSp add mod modAnim">
        <pc:chgData name="Phillips, Nate" userId="1a7ed9a7-6979-4999-8e72-44e838efb909" providerId="ADAL" clId="{F8A202DE-8957-4C7D-8F0F-E5DB20BDCC14}" dt="2021-10-11T18:44:23.770" v="7525" actId="1076"/>
        <pc:sldMkLst>
          <pc:docMk/>
          <pc:sldMk cId="1601036722" sldId="372"/>
        </pc:sldMkLst>
        <pc:spChg chg="mod">
          <ac:chgData name="Phillips, Nate" userId="1a7ed9a7-6979-4999-8e72-44e838efb909" providerId="ADAL" clId="{F8A202DE-8957-4C7D-8F0F-E5DB20BDCC14}" dt="2021-10-11T18:44:12.169" v="7523" actId="6549"/>
          <ac:spMkLst>
            <pc:docMk/>
            <pc:sldMk cId="1601036722" sldId="372"/>
            <ac:spMk id="3" creationId="{D9C1527E-BBD4-49C0-A55A-A4791D4721C4}"/>
          </ac:spMkLst>
        </pc:spChg>
        <pc:spChg chg="add mod">
          <ac:chgData name="Phillips, Nate" userId="1a7ed9a7-6979-4999-8e72-44e838efb909" providerId="ADAL" clId="{F8A202DE-8957-4C7D-8F0F-E5DB20BDCC14}" dt="2021-10-11T18:44:17.954" v="7524" actId="1076"/>
          <ac:spMkLst>
            <pc:docMk/>
            <pc:sldMk cId="1601036722" sldId="372"/>
            <ac:spMk id="5" creationId="{8E7897F4-35C7-416A-9C39-FE6155815B57}"/>
          </ac:spMkLst>
        </pc:spChg>
        <pc:spChg chg="add del mod">
          <ac:chgData name="Phillips, Nate" userId="1a7ed9a7-6979-4999-8e72-44e838efb909" providerId="ADAL" clId="{F8A202DE-8957-4C7D-8F0F-E5DB20BDCC14}" dt="2021-10-11T18:42:03.682" v="7464" actId="478"/>
          <ac:spMkLst>
            <pc:docMk/>
            <pc:sldMk cId="1601036722" sldId="372"/>
            <ac:spMk id="6" creationId="{5F7FD593-1BF5-4EAE-BDA8-4CE2983A4410}"/>
          </ac:spMkLst>
        </pc:spChg>
        <pc:spChg chg="add del mod">
          <ac:chgData name="Phillips, Nate" userId="1a7ed9a7-6979-4999-8e72-44e838efb909" providerId="ADAL" clId="{F8A202DE-8957-4C7D-8F0F-E5DB20BDCC14}" dt="2021-10-11T18:42:01.139" v="7463" actId="478"/>
          <ac:spMkLst>
            <pc:docMk/>
            <pc:sldMk cId="1601036722" sldId="372"/>
            <ac:spMk id="7" creationId="{4583F7AA-C952-43D9-90E3-9D249ED2A85A}"/>
          </ac:spMkLst>
        </pc:spChg>
        <pc:spChg chg="add mod">
          <ac:chgData name="Phillips, Nate" userId="1a7ed9a7-6979-4999-8e72-44e838efb909" providerId="ADAL" clId="{F8A202DE-8957-4C7D-8F0F-E5DB20BDCC14}" dt="2021-10-11T18:39:54.934" v="7421" actId="571"/>
          <ac:spMkLst>
            <pc:docMk/>
            <pc:sldMk cId="1601036722" sldId="372"/>
            <ac:spMk id="8" creationId="{102E5172-FA01-4F6C-B637-E7BEBD42E502}"/>
          </ac:spMkLst>
        </pc:spChg>
        <pc:spChg chg="add mod">
          <ac:chgData name="Phillips, Nate" userId="1a7ed9a7-6979-4999-8e72-44e838efb909" providerId="ADAL" clId="{F8A202DE-8957-4C7D-8F0F-E5DB20BDCC14}" dt="2021-10-11T18:39:54.934" v="7421" actId="571"/>
          <ac:spMkLst>
            <pc:docMk/>
            <pc:sldMk cId="1601036722" sldId="372"/>
            <ac:spMk id="9" creationId="{C3F1CE3F-8B88-4AD4-B2E3-9ABFD9F72C53}"/>
          </ac:spMkLst>
        </pc:spChg>
        <pc:spChg chg="add mod">
          <ac:chgData name="Phillips, Nate" userId="1a7ed9a7-6979-4999-8e72-44e838efb909" providerId="ADAL" clId="{F8A202DE-8957-4C7D-8F0F-E5DB20BDCC14}" dt="2021-10-11T18:39:54.934" v="7421" actId="571"/>
          <ac:spMkLst>
            <pc:docMk/>
            <pc:sldMk cId="1601036722" sldId="372"/>
            <ac:spMk id="10" creationId="{3E691A61-9BB0-4896-80AA-1FCB5E0E70F0}"/>
          </ac:spMkLst>
        </pc:spChg>
        <pc:graphicFrameChg chg="add del modGraphic">
          <ac:chgData name="Phillips, Nate" userId="1a7ed9a7-6979-4999-8e72-44e838efb909" providerId="ADAL" clId="{F8A202DE-8957-4C7D-8F0F-E5DB20BDCC14}" dt="2021-10-11T18:33:01.874" v="7201" actId="478"/>
          <ac:graphicFrameMkLst>
            <pc:docMk/>
            <pc:sldMk cId="1601036722" sldId="372"/>
            <ac:graphicFrameMk id="2" creationId="{93980918-8E03-4198-974A-C073B73FEB29}"/>
          </ac:graphicFrameMkLst>
        </pc:graphicFrameChg>
        <pc:graphicFrameChg chg="add mod modGraphic">
          <ac:chgData name="Phillips, Nate" userId="1a7ed9a7-6979-4999-8e72-44e838efb909" providerId="ADAL" clId="{F8A202DE-8957-4C7D-8F0F-E5DB20BDCC14}" dt="2021-10-11T18:44:23.770" v="7525" actId="1076"/>
          <ac:graphicFrameMkLst>
            <pc:docMk/>
            <pc:sldMk cId="1601036722" sldId="372"/>
            <ac:graphicFrameMk id="11" creationId="{CC430C83-BC6C-4111-A472-2406EDA0119D}"/>
          </ac:graphicFrameMkLst>
        </pc:graphicFrameChg>
      </pc:sldChg>
      <pc:sldChg chg="modSp add mod">
        <pc:chgData name="Phillips, Nate" userId="1a7ed9a7-6979-4999-8e72-44e838efb909" providerId="ADAL" clId="{F8A202DE-8957-4C7D-8F0F-E5DB20BDCC14}" dt="2021-10-11T18:45:51.144" v="7552" actId="1076"/>
        <pc:sldMkLst>
          <pc:docMk/>
          <pc:sldMk cId="2688160859" sldId="373"/>
        </pc:sldMkLst>
        <pc:spChg chg="mod">
          <ac:chgData name="Phillips, Nate" userId="1a7ed9a7-6979-4999-8e72-44e838efb909" providerId="ADAL" clId="{F8A202DE-8957-4C7D-8F0F-E5DB20BDCC14}" dt="2021-10-11T18:44:53.687" v="7528" actId="6549"/>
          <ac:spMkLst>
            <pc:docMk/>
            <pc:sldMk cId="2688160859" sldId="373"/>
            <ac:spMk id="3" creationId="{D9C1527E-BBD4-49C0-A55A-A4791D4721C4}"/>
          </ac:spMkLst>
        </pc:spChg>
        <pc:spChg chg="mod">
          <ac:chgData name="Phillips, Nate" userId="1a7ed9a7-6979-4999-8e72-44e838efb909" providerId="ADAL" clId="{F8A202DE-8957-4C7D-8F0F-E5DB20BDCC14}" dt="2021-10-11T18:45:23.549" v="7543" actId="6549"/>
          <ac:spMkLst>
            <pc:docMk/>
            <pc:sldMk cId="2688160859" sldId="373"/>
            <ac:spMk id="5" creationId="{8E7897F4-35C7-416A-9C39-FE6155815B57}"/>
          </ac:spMkLst>
        </pc:spChg>
        <pc:graphicFrameChg chg="mod modGraphic">
          <ac:chgData name="Phillips, Nate" userId="1a7ed9a7-6979-4999-8e72-44e838efb909" providerId="ADAL" clId="{F8A202DE-8957-4C7D-8F0F-E5DB20BDCC14}" dt="2021-10-11T18:45:51.144" v="7552" actId="1076"/>
          <ac:graphicFrameMkLst>
            <pc:docMk/>
            <pc:sldMk cId="2688160859" sldId="373"/>
            <ac:graphicFrameMk id="11" creationId="{CC430C83-BC6C-4111-A472-2406EDA0119D}"/>
          </ac:graphicFrameMkLst>
        </pc:graphicFrameChg>
      </pc:sldChg>
      <pc:sldChg chg="delSp new del mod modClrScheme chgLayout">
        <pc:chgData name="Phillips, Nate" userId="1a7ed9a7-6979-4999-8e72-44e838efb909" providerId="ADAL" clId="{F8A202DE-8957-4C7D-8F0F-E5DB20BDCC14}" dt="2021-10-11T19:04:24.593" v="7721" actId="47"/>
        <pc:sldMkLst>
          <pc:docMk/>
          <pc:sldMk cId="2591818550" sldId="374"/>
        </pc:sldMkLst>
        <pc:spChg chg="del">
          <ac:chgData name="Phillips, Nate" userId="1a7ed9a7-6979-4999-8e72-44e838efb909" providerId="ADAL" clId="{F8A202DE-8957-4C7D-8F0F-E5DB20BDCC14}" dt="2021-10-11T19:04:12.013" v="7719" actId="700"/>
          <ac:spMkLst>
            <pc:docMk/>
            <pc:sldMk cId="2591818550" sldId="374"/>
            <ac:spMk id="2" creationId="{66262A34-E387-4FE3-825A-423C300E1A36}"/>
          </ac:spMkLst>
        </pc:spChg>
        <pc:spChg chg="del">
          <ac:chgData name="Phillips, Nate" userId="1a7ed9a7-6979-4999-8e72-44e838efb909" providerId="ADAL" clId="{F8A202DE-8957-4C7D-8F0F-E5DB20BDCC14}" dt="2021-10-11T19:04:12.013" v="7719" actId="700"/>
          <ac:spMkLst>
            <pc:docMk/>
            <pc:sldMk cId="2591818550" sldId="374"/>
            <ac:spMk id="3" creationId="{30D97137-2A10-47A8-BAAF-10C25F880250}"/>
          </ac:spMkLst>
        </pc:spChg>
      </pc:sldChg>
      <pc:sldChg chg="addSp modSp add modAnim">
        <pc:chgData name="Phillips, Nate" userId="1a7ed9a7-6979-4999-8e72-44e838efb909" providerId="ADAL" clId="{F8A202DE-8957-4C7D-8F0F-E5DB20BDCC14}" dt="2021-10-11T19:10:17.319" v="7909"/>
        <pc:sldMkLst>
          <pc:docMk/>
          <pc:sldMk cId="3065418685" sldId="375"/>
        </pc:sldMkLst>
        <pc:spChg chg="mod">
          <ac:chgData name="Phillips, Nate" userId="1a7ed9a7-6979-4999-8e72-44e838efb909" providerId="ADAL" clId="{F8A202DE-8957-4C7D-8F0F-E5DB20BDCC14}" dt="2021-10-11T19:10:02.570" v="7907" actId="20577"/>
          <ac:spMkLst>
            <pc:docMk/>
            <pc:sldMk cId="3065418685" sldId="375"/>
            <ac:spMk id="3" creationId="{D9C1527E-BBD4-49C0-A55A-A4791D4721C4}"/>
          </ac:spMkLst>
        </pc:spChg>
        <pc:spChg chg="add mod">
          <ac:chgData name="Phillips, Nate" userId="1a7ed9a7-6979-4999-8e72-44e838efb909" providerId="ADAL" clId="{F8A202DE-8957-4C7D-8F0F-E5DB20BDCC14}" dt="2021-10-11T19:09:41.625" v="7882"/>
          <ac:spMkLst>
            <pc:docMk/>
            <pc:sldMk cId="3065418685" sldId="375"/>
            <ac:spMk id="4" creationId="{29FAAB29-4C50-4414-B3B0-6F3B3D0D8DCA}"/>
          </ac:spMkLst>
        </pc:spChg>
      </pc:sldChg>
      <pc:sldChg chg="modSp add mod modAnim">
        <pc:chgData name="Phillips, Nate" userId="1a7ed9a7-6979-4999-8e72-44e838efb909" providerId="ADAL" clId="{F8A202DE-8957-4C7D-8F0F-E5DB20BDCC14}" dt="2021-10-12T15:39:26.513" v="8786"/>
        <pc:sldMkLst>
          <pc:docMk/>
          <pc:sldMk cId="3258575174" sldId="376"/>
        </pc:sldMkLst>
        <pc:spChg chg="mod">
          <ac:chgData name="Phillips, Nate" userId="1a7ed9a7-6979-4999-8e72-44e838efb909" providerId="ADAL" clId="{F8A202DE-8957-4C7D-8F0F-E5DB20BDCC14}" dt="2021-10-12T14:44:12.133" v="8283" actId="6549"/>
          <ac:spMkLst>
            <pc:docMk/>
            <pc:sldMk cId="3258575174" sldId="376"/>
            <ac:spMk id="3" creationId="{D9C1527E-BBD4-49C0-A55A-A4791D4721C4}"/>
          </ac:spMkLst>
        </pc:spChg>
      </pc:sldChg>
      <pc:sldChg chg="modSp new mod modAnim">
        <pc:chgData name="Phillips, Nate" userId="1a7ed9a7-6979-4999-8e72-44e838efb909" providerId="ADAL" clId="{F8A202DE-8957-4C7D-8F0F-E5DB20BDCC14}" dt="2021-10-12T15:44:54.282" v="8826" actId="20577"/>
        <pc:sldMkLst>
          <pc:docMk/>
          <pc:sldMk cId="293394334" sldId="377"/>
        </pc:sldMkLst>
        <pc:spChg chg="mod">
          <ac:chgData name="Phillips, Nate" userId="1a7ed9a7-6979-4999-8e72-44e838efb909" providerId="ADAL" clId="{F8A202DE-8957-4C7D-8F0F-E5DB20BDCC14}" dt="2021-10-12T15:43:58.064" v="8798" actId="20577"/>
          <ac:spMkLst>
            <pc:docMk/>
            <pc:sldMk cId="293394334" sldId="377"/>
            <ac:spMk id="2" creationId="{F046B5A2-50B5-4CF5-9860-756BA68A79CF}"/>
          </ac:spMkLst>
        </pc:spChg>
        <pc:spChg chg="mod">
          <ac:chgData name="Phillips, Nate" userId="1a7ed9a7-6979-4999-8e72-44e838efb909" providerId="ADAL" clId="{F8A202DE-8957-4C7D-8F0F-E5DB20BDCC14}" dt="2021-10-12T15:44:54.282" v="8826" actId="20577"/>
          <ac:spMkLst>
            <pc:docMk/>
            <pc:sldMk cId="293394334" sldId="377"/>
            <ac:spMk id="3" creationId="{AF8CB150-7DF5-438F-B8EE-884CBD3D21C6}"/>
          </ac:spMkLst>
        </pc:spChg>
      </pc:sldChg>
      <pc:sldChg chg="modSp new mod modAnim">
        <pc:chgData name="Phillips, Nate" userId="1a7ed9a7-6979-4999-8e72-44e838efb909" providerId="ADAL" clId="{F8A202DE-8957-4C7D-8F0F-E5DB20BDCC14}" dt="2021-10-12T15:47:25.908" v="8842"/>
        <pc:sldMkLst>
          <pc:docMk/>
          <pc:sldMk cId="2287683858" sldId="378"/>
        </pc:sldMkLst>
        <pc:spChg chg="mod">
          <ac:chgData name="Phillips, Nate" userId="1a7ed9a7-6979-4999-8e72-44e838efb909" providerId="ADAL" clId="{F8A202DE-8957-4C7D-8F0F-E5DB20BDCC14}" dt="2021-10-12T15:47:08.549" v="8841" actId="12"/>
          <ac:spMkLst>
            <pc:docMk/>
            <pc:sldMk cId="2287683858" sldId="378"/>
            <ac:spMk id="3" creationId="{D52F0F1A-39AF-4D08-BFC7-B205BFC2793D}"/>
          </ac:spMkLst>
        </pc:spChg>
      </pc:sldChg>
      <pc:sldChg chg="addSp delSp modSp new mod modAnim">
        <pc:chgData name="Phillips, Nate" userId="1a7ed9a7-6979-4999-8e72-44e838efb909" providerId="ADAL" clId="{F8A202DE-8957-4C7D-8F0F-E5DB20BDCC14}" dt="2021-10-12T16:06:31.170" v="9563"/>
        <pc:sldMkLst>
          <pc:docMk/>
          <pc:sldMk cId="2345811177" sldId="379"/>
        </pc:sldMkLst>
        <pc:spChg chg="del">
          <ac:chgData name="Phillips, Nate" userId="1a7ed9a7-6979-4999-8e72-44e838efb909" providerId="ADAL" clId="{F8A202DE-8957-4C7D-8F0F-E5DB20BDCC14}" dt="2021-10-12T15:52:39.136" v="8844" actId="478"/>
          <ac:spMkLst>
            <pc:docMk/>
            <pc:sldMk cId="2345811177" sldId="379"/>
            <ac:spMk id="2" creationId="{7BECF690-F930-4533-BDB8-F3F4B7804C70}"/>
          </ac:spMkLst>
        </pc:spChg>
        <pc:spChg chg="mod">
          <ac:chgData name="Phillips, Nate" userId="1a7ed9a7-6979-4999-8e72-44e838efb909" providerId="ADAL" clId="{F8A202DE-8957-4C7D-8F0F-E5DB20BDCC14}" dt="2021-10-12T16:04:39.507" v="9558" actId="14100"/>
          <ac:spMkLst>
            <pc:docMk/>
            <pc:sldMk cId="2345811177" sldId="379"/>
            <ac:spMk id="3" creationId="{52590F30-7246-4821-BBCC-08BCD381603B}"/>
          </ac:spMkLst>
        </pc:spChg>
        <pc:spChg chg="add mod">
          <ac:chgData name="Phillips, Nate" userId="1a7ed9a7-6979-4999-8e72-44e838efb909" providerId="ADAL" clId="{F8A202DE-8957-4C7D-8F0F-E5DB20BDCC14}" dt="2021-10-12T16:03:11.477" v="9555" actId="20577"/>
          <ac:spMkLst>
            <pc:docMk/>
            <pc:sldMk cId="2345811177" sldId="379"/>
            <ac:spMk id="4" creationId="{6836980C-2ECB-4C9D-A053-CD12BE18DC58}"/>
          </ac:spMkLst>
        </pc:spChg>
      </pc:sldChg>
      <pc:sldMasterChg chg="addSldLayout delSldLayout modSldLayout">
        <pc:chgData name="Phillips, Nate" userId="1a7ed9a7-6979-4999-8e72-44e838efb909" providerId="ADAL" clId="{F8A202DE-8957-4C7D-8F0F-E5DB20BDCC14}" dt="2021-10-11T18:58:10.558" v="7679" actId="47"/>
        <pc:sldMasterMkLst>
          <pc:docMk/>
          <pc:sldMasterMk cId="1185367590" sldId="2147483660"/>
        </pc:sldMasterMkLst>
        <pc:sldLayoutChg chg="modSp mod">
          <pc:chgData name="Phillips, Nate" userId="1a7ed9a7-6979-4999-8e72-44e838efb909" providerId="ADAL" clId="{F8A202DE-8957-4C7D-8F0F-E5DB20BDCC14}" dt="2021-10-11T18:23:35.361" v="6737" actId="14100"/>
          <pc:sldLayoutMkLst>
            <pc:docMk/>
            <pc:sldMasterMk cId="1185367590" sldId="2147483660"/>
            <pc:sldLayoutMk cId="2488552296" sldId="2147483662"/>
          </pc:sldLayoutMkLst>
          <pc:spChg chg="mod">
            <ac:chgData name="Phillips, Nate" userId="1a7ed9a7-6979-4999-8e72-44e838efb909" providerId="ADAL" clId="{F8A202DE-8957-4C7D-8F0F-E5DB20BDCC14}" dt="2021-10-11T18:23:32.779" v="6736" actId="14100"/>
            <ac:spMkLst>
              <pc:docMk/>
              <pc:sldMasterMk cId="1185367590" sldId="2147483660"/>
              <pc:sldLayoutMk cId="2488552296" sldId="2147483662"/>
              <ac:spMk id="2" creationId="{00000000-0000-0000-0000-000000000000}"/>
            </ac:spMkLst>
          </pc:spChg>
          <pc:spChg chg="mod">
            <ac:chgData name="Phillips, Nate" userId="1a7ed9a7-6979-4999-8e72-44e838efb909" providerId="ADAL" clId="{F8A202DE-8957-4C7D-8F0F-E5DB20BDCC14}" dt="2021-10-11T18:23:35.361" v="6737" actId="14100"/>
            <ac:spMkLst>
              <pc:docMk/>
              <pc:sldMasterMk cId="1185367590" sldId="2147483660"/>
              <pc:sldLayoutMk cId="2488552296" sldId="2147483662"/>
              <ac:spMk id="3" creationId="{00000000-0000-0000-0000-000000000000}"/>
            </ac:spMkLst>
          </pc:spChg>
        </pc:sldLayoutChg>
        <pc:sldLayoutChg chg="del">
          <pc:chgData name="Phillips, Nate" userId="1a7ed9a7-6979-4999-8e72-44e838efb909" providerId="ADAL" clId="{F8A202DE-8957-4C7D-8F0F-E5DB20BDCC14}" dt="2021-10-11T18:58:10.558" v="7679" actId="47"/>
          <pc:sldLayoutMkLst>
            <pc:docMk/>
            <pc:sldMasterMk cId="1185367590" sldId="2147483660"/>
            <pc:sldLayoutMk cId="40664877" sldId="2147483678"/>
          </pc:sldLayoutMkLst>
        </pc:sldLayoutChg>
        <pc:sldLayoutChg chg="new del mod">
          <pc:chgData name="Phillips, Nate" userId="1a7ed9a7-6979-4999-8e72-44e838efb909" providerId="ADAL" clId="{F8A202DE-8957-4C7D-8F0F-E5DB20BDCC14}" dt="2021-10-11T16:15:44.143" v="5979" actId="11236"/>
          <pc:sldLayoutMkLst>
            <pc:docMk/>
            <pc:sldMasterMk cId="1185367590" sldId="2147483660"/>
            <pc:sldLayoutMk cId="1075896849" sldId="2147483679"/>
          </pc:sldLayoutMkLst>
        </pc:sldLayoutChg>
        <pc:sldLayoutChg chg="addSp delSp modSp new mod">
          <pc:chgData name="Phillips, Nate" userId="1a7ed9a7-6979-4999-8e72-44e838efb909" providerId="ADAL" clId="{F8A202DE-8957-4C7D-8F0F-E5DB20BDCC14}" dt="2021-10-11T16:16:24.335" v="5986" actId="5793"/>
          <pc:sldLayoutMkLst>
            <pc:docMk/>
            <pc:sldMasterMk cId="3228098368" sldId="2147483681"/>
            <pc:sldLayoutMk cId="1189387458" sldId="2147483679"/>
          </pc:sldLayoutMkLst>
          <pc:spChg chg="del">
            <ac:chgData name="Phillips, Nate" userId="1a7ed9a7-6979-4999-8e72-44e838efb909" providerId="ADAL" clId="{F8A202DE-8957-4C7D-8F0F-E5DB20BDCC14}" dt="2021-10-11T16:16:12.648" v="5982" actId="478"/>
            <ac:spMkLst>
              <pc:docMk/>
              <pc:sldMasterMk cId="3228098368" sldId="2147483681"/>
              <pc:sldLayoutMk cId="1189387458" sldId="2147483679"/>
              <ac:spMk id="2" creationId="{CB631D63-CFE6-44BF-BE59-2078F78F07F2}"/>
            </ac:spMkLst>
          </pc:spChg>
          <pc:spChg chg="add mod">
            <ac:chgData name="Phillips, Nate" userId="1a7ed9a7-6979-4999-8e72-44e838efb909" providerId="ADAL" clId="{F8A202DE-8957-4C7D-8F0F-E5DB20BDCC14}" dt="2021-10-11T16:16:24.335" v="5986" actId="5793"/>
            <ac:spMkLst>
              <pc:docMk/>
              <pc:sldMasterMk cId="3228098368" sldId="2147483681"/>
              <pc:sldLayoutMk cId="1189387458" sldId="2147483679"/>
              <ac:spMk id="6" creationId="{071B68A7-648F-45D3-B60C-5D04E0580004}"/>
            </ac:spMkLst>
          </pc:spChg>
        </pc:sldLayoutChg>
      </pc:sldMasterChg>
    </pc:docChg>
  </pc:docChgLst>
  <pc:docChgLst>
    <pc:chgData name="Phillips, Nate" userId="1a7ed9a7-6979-4999-8e72-44e838efb909" providerId="ADAL" clId="{9C1E2107-A670-469D-ACB9-B81E39CE8B20}"/>
    <pc:docChg chg="undo custSel addSld modSld sldOrd">
      <pc:chgData name="Phillips, Nate" userId="1a7ed9a7-6979-4999-8e72-44e838efb909" providerId="ADAL" clId="{9C1E2107-A670-469D-ACB9-B81E39CE8B20}" dt="2022-02-09T21:10:52.071" v="995" actId="20577"/>
      <pc:docMkLst>
        <pc:docMk/>
      </pc:docMkLst>
      <pc:sldChg chg="mod modShow">
        <pc:chgData name="Phillips, Nate" userId="1a7ed9a7-6979-4999-8e72-44e838efb909" providerId="ADAL" clId="{9C1E2107-A670-469D-ACB9-B81E39CE8B20}" dt="2022-02-09T20:19:14.703" v="367" actId="729"/>
        <pc:sldMkLst>
          <pc:docMk/>
          <pc:sldMk cId="3944330060" sldId="288"/>
        </pc:sldMkLst>
      </pc:sldChg>
      <pc:sldChg chg="addSp delSp modSp mod setBg addAnim delAnim modAnim">
        <pc:chgData name="Phillips, Nate" userId="1a7ed9a7-6979-4999-8e72-44e838efb909" providerId="ADAL" clId="{9C1E2107-A670-469D-ACB9-B81E39CE8B20}" dt="2022-02-07T20:43:03.774" v="366"/>
        <pc:sldMkLst>
          <pc:docMk/>
          <pc:sldMk cId="656584175" sldId="289"/>
        </pc:sldMkLst>
        <pc:spChg chg="mod ord">
          <ac:chgData name="Phillips, Nate" userId="1a7ed9a7-6979-4999-8e72-44e838efb909" providerId="ADAL" clId="{9C1E2107-A670-469D-ACB9-B81E39CE8B20}" dt="2022-02-07T20:42:03.792" v="352" actId="26606"/>
          <ac:spMkLst>
            <pc:docMk/>
            <pc:sldMk cId="656584175" sldId="289"/>
            <ac:spMk id="2" creationId="{5D46307E-A2B8-4462-8299-D11DDF3E97CF}"/>
          </ac:spMkLst>
        </pc:spChg>
        <pc:spChg chg="add del mod">
          <ac:chgData name="Phillips, Nate" userId="1a7ed9a7-6979-4999-8e72-44e838efb909" providerId="ADAL" clId="{9C1E2107-A670-469D-ACB9-B81E39CE8B20}" dt="2022-02-07T20:42:44.587" v="362" actId="478"/>
          <ac:spMkLst>
            <pc:docMk/>
            <pc:sldMk cId="656584175" sldId="289"/>
            <ac:spMk id="9" creationId="{76BC047E-1DF2-41AC-ACD2-8805A2F06469}"/>
          </ac:spMkLst>
        </pc:spChg>
        <pc:spChg chg="add del">
          <ac:chgData name="Phillips, Nate" userId="1a7ed9a7-6979-4999-8e72-44e838efb909" providerId="ADAL" clId="{9C1E2107-A670-469D-ACB9-B81E39CE8B20}" dt="2022-02-07T20:42:00.966" v="349" actId="26606"/>
          <ac:spMkLst>
            <pc:docMk/>
            <pc:sldMk cId="656584175" sldId="289"/>
            <ac:spMk id="11" creationId="{C6A81905-F480-46A4-BC10-215D24EA1AE6}"/>
          </ac:spMkLst>
        </pc:spChg>
        <pc:spChg chg="add del">
          <ac:chgData name="Phillips, Nate" userId="1a7ed9a7-6979-4999-8e72-44e838efb909" providerId="ADAL" clId="{9C1E2107-A670-469D-ACB9-B81E39CE8B20}" dt="2022-02-07T20:42:00.966" v="349" actId="26606"/>
          <ac:spMkLst>
            <pc:docMk/>
            <pc:sldMk cId="656584175" sldId="289"/>
            <ac:spMk id="13" creationId="{36FD4D9D-3784-41E8-8405-A42B72F51331}"/>
          </ac:spMkLst>
        </pc:spChg>
        <pc:spChg chg="add del">
          <ac:chgData name="Phillips, Nate" userId="1a7ed9a7-6979-4999-8e72-44e838efb909" providerId="ADAL" clId="{9C1E2107-A670-469D-ACB9-B81E39CE8B20}" dt="2022-02-07T20:42:00.966" v="349" actId="26606"/>
          <ac:spMkLst>
            <pc:docMk/>
            <pc:sldMk cId="656584175" sldId="289"/>
            <ac:spMk id="15" creationId="{60817A52-B891-4228-A61E-0C0A57632DDA}"/>
          </ac:spMkLst>
        </pc:spChg>
        <pc:spChg chg="add del">
          <ac:chgData name="Phillips, Nate" userId="1a7ed9a7-6979-4999-8e72-44e838efb909" providerId="ADAL" clId="{9C1E2107-A670-469D-ACB9-B81E39CE8B20}" dt="2022-02-07T20:42:03.739" v="351" actId="26606"/>
          <ac:spMkLst>
            <pc:docMk/>
            <pc:sldMk cId="656584175" sldId="289"/>
            <ac:spMk id="17" creationId="{A4322390-8B58-46BE-88EB-D9FD30C08743}"/>
          </ac:spMkLst>
        </pc:spChg>
        <pc:spChg chg="add">
          <ac:chgData name="Phillips, Nate" userId="1a7ed9a7-6979-4999-8e72-44e838efb909" providerId="ADAL" clId="{9C1E2107-A670-469D-ACB9-B81E39CE8B20}" dt="2022-02-07T20:42:03.792" v="352" actId="26606"/>
          <ac:spMkLst>
            <pc:docMk/>
            <pc:sldMk cId="656584175" sldId="289"/>
            <ac:spMk id="19" creationId="{C6A81905-F480-46A4-BC10-215D24EA1AE6}"/>
          </ac:spMkLst>
        </pc:spChg>
        <pc:spChg chg="add">
          <ac:chgData name="Phillips, Nate" userId="1a7ed9a7-6979-4999-8e72-44e838efb909" providerId="ADAL" clId="{9C1E2107-A670-469D-ACB9-B81E39CE8B20}" dt="2022-02-07T20:42:03.792" v="352" actId="26606"/>
          <ac:spMkLst>
            <pc:docMk/>
            <pc:sldMk cId="656584175" sldId="289"/>
            <ac:spMk id="20" creationId="{36FD4D9D-3784-41E8-8405-A42B72F51331}"/>
          </ac:spMkLst>
        </pc:spChg>
        <pc:spChg chg="add">
          <ac:chgData name="Phillips, Nate" userId="1a7ed9a7-6979-4999-8e72-44e838efb909" providerId="ADAL" clId="{9C1E2107-A670-469D-ACB9-B81E39CE8B20}" dt="2022-02-07T20:42:03.792" v="352" actId="26606"/>
          <ac:spMkLst>
            <pc:docMk/>
            <pc:sldMk cId="656584175" sldId="289"/>
            <ac:spMk id="21" creationId="{60817A52-B891-4228-A61E-0C0A57632DDA}"/>
          </ac:spMkLst>
        </pc:spChg>
        <pc:picChg chg="add mod ord">
          <ac:chgData name="Phillips, Nate" userId="1a7ed9a7-6979-4999-8e72-44e838efb909" providerId="ADAL" clId="{9C1E2107-A670-469D-ACB9-B81E39CE8B20}" dt="2022-02-07T20:42:03.792" v="352" actId="26606"/>
          <ac:picMkLst>
            <pc:docMk/>
            <pc:sldMk cId="656584175" sldId="289"/>
            <ac:picMk id="4" creationId="{F8DB3794-8E6F-43B4-82B6-C359886FB14D}"/>
          </ac:picMkLst>
        </pc:picChg>
        <pc:picChg chg="add mod">
          <ac:chgData name="Phillips, Nate" userId="1a7ed9a7-6979-4999-8e72-44e838efb909" providerId="ADAL" clId="{9C1E2107-A670-469D-ACB9-B81E39CE8B20}" dt="2022-02-07T20:42:03.792" v="352" actId="26606"/>
          <ac:picMkLst>
            <pc:docMk/>
            <pc:sldMk cId="656584175" sldId="289"/>
            <ac:picMk id="6" creationId="{A5B572D0-46E8-426A-9EE8-20D8B7FA3C53}"/>
          </ac:picMkLst>
        </pc:picChg>
        <pc:picChg chg="add mod">
          <ac:chgData name="Phillips, Nate" userId="1a7ed9a7-6979-4999-8e72-44e838efb909" providerId="ADAL" clId="{9C1E2107-A670-469D-ACB9-B81E39CE8B20}" dt="2022-02-07T20:42:51.628" v="365" actId="1076"/>
          <ac:picMkLst>
            <pc:docMk/>
            <pc:sldMk cId="656584175" sldId="289"/>
            <ac:picMk id="8" creationId="{A601D081-0261-4CB1-A04E-A90C02ABDA49}"/>
          </ac:picMkLst>
        </pc:picChg>
      </pc:sldChg>
      <pc:sldChg chg="addSp delSp modSp mod modAnim">
        <pc:chgData name="Phillips, Nate" userId="1a7ed9a7-6979-4999-8e72-44e838efb909" providerId="ADAL" clId="{9C1E2107-A670-469D-ACB9-B81E39CE8B20}" dt="2022-02-07T20:05:39.392" v="240"/>
        <pc:sldMkLst>
          <pc:docMk/>
          <pc:sldMk cId="664514477" sldId="385"/>
        </pc:sldMkLst>
        <pc:spChg chg="add mod">
          <ac:chgData name="Phillips, Nate" userId="1a7ed9a7-6979-4999-8e72-44e838efb909" providerId="ADAL" clId="{9C1E2107-A670-469D-ACB9-B81E39CE8B20}" dt="2022-02-07T20:02:56.937" v="188" actId="164"/>
          <ac:spMkLst>
            <pc:docMk/>
            <pc:sldMk cId="664514477" sldId="385"/>
            <ac:spMk id="7" creationId="{E8AB0E05-EA44-441C-AA96-3B5E610CDCB3}"/>
          </ac:spMkLst>
        </pc:spChg>
        <pc:spChg chg="add mod">
          <ac:chgData name="Phillips, Nate" userId="1a7ed9a7-6979-4999-8e72-44e838efb909" providerId="ADAL" clId="{9C1E2107-A670-469D-ACB9-B81E39CE8B20}" dt="2022-02-07T20:02:56.937" v="188" actId="164"/>
          <ac:spMkLst>
            <pc:docMk/>
            <pc:sldMk cId="664514477" sldId="385"/>
            <ac:spMk id="9" creationId="{D1409430-E195-463C-AF0B-EE22207733A9}"/>
          </ac:spMkLst>
        </pc:spChg>
        <pc:spChg chg="add mod">
          <ac:chgData name="Phillips, Nate" userId="1a7ed9a7-6979-4999-8e72-44e838efb909" providerId="ADAL" clId="{9C1E2107-A670-469D-ACB9-B81E39CE8B20}" dt="2022-02-07T20:02:56.937" v="188" actId="164"/>
          <ac:spMkLst>
            <pc:docMk/>
            <pc:sldMk cId="664514477" sldId="385"/>
            <ac:spMk id="10" creationId="{E8F964A0-A846-4E71-98D7-A7A5C623AB0A}"/>
          </ac:spMkLst>
        </pc:spChg>
        <pc:spChg chg="add mod">
          <ac:chgData name="Phillips, Nate" userId="1a7ed9a7-6979-4999-8e72-44e838efb909" providerId="ADAL" clId="{9C1E2107-A670-469D-ACB9-B81E39CE8B20}" dt="2022-02-07T20:02:56.937" v="188" actId="164"/>
          <ac:spMkLst>
            <pc:docMk/>
            <pc:sldMk cId="664514477" sldId="385"/>
            <ac:spMk id="11" creationId="{EE5F6FEA-7333-4524-BF13-223AF204DA81}"/>
          </ac:spMkLst>
        </pc:spChg>
        <pc:spChg chg="mod">
          <ac:chgData name="Phillips, Nate" userId="1a7ed9a7-6979-4999-8e72-44e838efb909" providerId="ADAL" clId="{9C1E2107-A670-469D-ACB9-B81E39CE8B20}" dt="2022-02-07T20:03:38.919" v="196" actId="1038"/>
          <ac:spMkLst>
            <pc:docMk/>
            <pc:sldMk cId="664514477" sldId="385"/>
            <ac:spMk id="14" creationId="{F5CB10D0-5CF4-441C-A8BE-D89111E78D3D}"/>
          </ac:spMkLst>
        </pc:spChg>
        <pc:spChg chg="mod">
          <ac:chgData name="Phillips, Nate" userId="1a7ed9a7-6979-4999-8e72-44e838efb909" providerId="ADAL" clId="{9C1E2107-A670-469D-ACB9-B81E39CE8B20}" dt="2022-02-07T20:03:53.567" v="224" actId="1038"/>
          <ac:spMkLst>
            <pc:docMk/>
            <pc:sldMk cId="664514477" sldId="385"/>
            <ac:spMk id="15" creationId="{349921CA-2930-4665-BE1E-E5CEEC5030C7}"/>
          </ac:spMkLst>
        </pc:spChg>
        <pc:spChg chg="mod">
          <ac:chgData name="Phillips, Nate" userId="1a7ed9a7-6979-4999-8e72-44e838efb909" providerId="ADAL" clId="{9C1E2107-A670-469D-ACB9-B81E39CE8B20}" dt="2022-02-07T20:04:09.408" v="230" actId="1037"/>
          <ac:spMkLst>
            <pc:docMk/>
            <pc:sldMk cId="664514477" sldId="385"/>
            <ac:spMk id="16" creationId="{229F9D7F-DC66-4FC6-AD30-9A7B9C68AFAF}"/>
          </ac:spMkLst>
        </pc:spChg>
        <pc:spChg chg="mod">
          <ac:chgData name="Phillips, Nate" userId="1a7ed9a7-6979-4999-8e72-44e838efb909" providerId="ADAL" clId="{9C1E2107-A670-469D-ACB9-B81E39CE8B20}" dt="2022-02-07T20:03:25.603" v="191"/>
          <ac:spMkLst>
            <pc:docMk/>
            <pc:sldMk cId="664514477" sldId="385"/>
            <ac:spMk id="17" creationId="{952EE7D6-05B3-4232-BD05-0D4A5A0865FD}"/>
          </ac:spMkLst>
        </pc:spChg>
        <pc:spChg chg="add mod">
          <ac:chgData name="Phillips, Nate" userId="1a7ed9a7-6979-4999-8e72-44e838efb909" providerId="ADAL" clId="{9C1E2107-A670-469D-ACB9-B81E39CE8B20}" dt="2022-02-07T20:04:30.262" v="231" actId="164"/>
          <ac:spMkLst>
            <pc:docMk/>
            <pc:sldMk cId="664514477" sldId="385"/>
            <ac:spMk id="18" creationId="{D41F0937-265A-4777-947A-8AC086B617DB}"/>
          </ac:spMkLst>
        </pc:spChg>
        <pc:spChg chg="add mod">
          <ac:chgData name="Phillips, Nate" userId="1a7ed9a7-6979-4999-8e72-44e838efb909" providerId="ADAL" clId="{9C1E2107-A670-469D-ACB9-B81E39CE8B20}" dt="2022-02-07T20:05:27.290" v="238" actId="164"/>
          <ac:spMkLst>
            <pc:docMk/>
            <pc:sldMk cId="664514477" sldId="385"/>
            <ac:spMk id="20" creationId="{8CD3B2BB-8DE8-4614-96D6-D911FA69B520}"/>
          </ac:spMkLst>
        </pc:spChg>
        <pc:grpChg chg="add mod">
          <ac:chgData name="Phillips, Nate" userId="1a7ed9a7-6979-4999-8e72-44e838efb909" providerId="ADAL" clId="{9C1E2107-A670-469D-ACB9-B81E39CE8B20}" dt="2022-02-07T20:02:56.937" v="188" actId="164"/>
          <ac:grpSpMkLst>
            <pc:docMk/>
            <pc:sldMk cId="664514477" sldId="385"/>
            <ac:grpSpMk id="12" creationId="{D89A4CFC-9708-4A2F-BB92-8580B7F56951}"/>
          </ac:grpSpMkLst>
        </pc:grpChg>
        <pc:grpChg chg="add mod">
          <ac:chgData name="Phillips, Nate" userId="1a7ed9a7-6979-4999-8e72-44e838efb909" providerId="ADAL" clId="{9C1E2107-A670-469D-ACB9-B81E39CE8B20}" dt="2022-02-07T20:04:30.262" v="231" actId="164"/>
          <ac:grpSpMkLst>
            <pc:docMk/>
            <pc:sldMk cId="664514477" sldId="385"/>
            <ac:grpSpMk id="13" creationId="{D943E380-E058-4573-89CA-99E905279B98}"/>
          </ac:grpSpMkLst>
        </pc:grpChg>
        <pc:grpChg chg="add del mod">
          <ac:chgData name="Phillips, Nate" userId="1a7ed9a7-6979-4999-8e72-44e838efb909" providerId="ADAL" clId="{9C1E2107-A670-469D-ACB9-B81E39CE8B20}" dt="2022-02-07T20:05:27.290" v="238" actId="164"/>
          <ac:grpSpMkLst>
            <pc:docMk/>
            <pc:sldMk cId="664514477" sldId="385"/>
            <ac:grpSpMk id="19" creationId="{73BA600E-F23C-43A6-9822-BD7E547F3786}"/>
          </ac:grpSpMkLst>
        </pc:grpChg>
        <pc:grpChg chg="add mod">
          <ac:chgData name="Phillips, Nate" userId="1a7ed9a7-6979-4999-8e72-44e838efb909" providerId="ADAL" clId="{9C1E2107-A670-469D-ACB9-B81E39CE8B20}" dt="2022-02-07T20:05:27.290" v="238" actId="164"/>
          <ac:grpSpMkLst>
            <pc:docMk/>
            <pc:sldMk cId="664514477" sldId="385"/>
            <ac:grpSpMk id="21" creationId="{FBD5E797-1E5E-4884-8C6C-2C842623196D}"/>
          </ac:grpSpMkLst>
        </pc:grpChg>
      </pc:sldChg>
      <pc:sldChg chg="addSp modSp mod modAnim">
        <pc:chgData name="Phillips, Nate" userId="1a7ed9a7-6979-4999-8e72-44e838efb909" providerId="ADAL" clId="{9C1E2107-A670-469D-ACB9-B81E39CE8B20}" dt="2022-02-07T20:18:45.766" v="345" actId="20577"/>
        <pc:sldMkLst>
          <pc:docMk/>
          <pc:sldMk cId="3198687863" sldId="388"/>
        </pc:sldMkLst>
        <pc:spChg chg="mod">
          <ac:chgData name="Phillips, Nate" userId="1a7ed9a7-6979-4999-8e72-44e838efb909" providerId="ADAL" clId="{9C1E2107-A670-469D-ACB9-B81E39CE8B20}" dt="2022-02-07T20:18:45.766" v="345" actId="20577"/>
          <ac:spMkLst>
            <pc:docMk/>
            <pc:sldMk cId="3198687863" sldId="388"/>
            <ac:spMk id="3" creationId="{2D0C7A1D-1855-468E-BB63-0D1DCF9026AB}"/>
          </ac:spMkLst>
        </pc:spChg>
        <pc:spChg chg="add mod">
          <ac:chgData name="Phillips, Nate" userId="1a7ed9a7-6979-4999-8e72-44e838efb909" providerId="ADAL" clId="{9C1E2107-A670-469D-ACB9-B81E39CE8B20}" dt="2022-02-07T20:17:18.790" v="312" actId="1035"/>
          <ac:spMkLst>
            <pc:docMk/>
            <pc:sldMk cId="3198687863" sldId="388"/>
            <ac:spMk id="5" creationId="{94D27456-02D3-4F36-892A-B923B28EC06D}"/>
          </ac:spMkLst>
        </pc:spChg>
        <pc:spChg chg="add mod">
          <ac:chgData name="Phillips, Nate" userId="1a7ed9a7-6979-4999-8e72-44e838efb909" providerId="ADAL" clId="{9C1E2107-A670-469D-ACB9-B81E39CE8B20}" dt="2022-02-07T20:17:36.125" v="315" actId="1076"/>
          <ac:spMkLst>
            <pc:docMk/>
            <pc:sldMk cId="3198687863" sldId="388"/>
            <ac:spMk id="6" creationId="{EB0B1F00-025E-4862-A162-52ED16EE8732}"/>
          </ac:spMkLst>
        </pc:spChg>
        <pc:graphicFrameChg chg="mod">
          <ac:chgData name="Phillips, Nate" userId="1a7ed9a7-6979-4999-8e72-44e838efb909" providerId="ADAL" clId="{9C1E2107-A670-469D-ACB9-B81E39CE8B20}" dt="2022-02-07T20:18:33.045" v="344" actId="1076"/>
          <ac:graphicFrameMkLst>
            <pc:docMk/>
            <pc:sldMk cId="3198687863" sldId="388"/>
            <ac:graphicFrameMk id="4" creationId="{EFF8C12E-6316-4E33-8D84-23F1F529CE84}"/>
          </ac:graphicFrameMkLst>
        </pc:graphicFrameChg>
      </pc:sldChg>
      <pc:sldChg chg="addSp modSp mod modAnim">
        <pc:chgData name="Phillips, Nate" userId="1a7ed9a7-6979-4999-8e72-44e838efb909" providerId="ADAL" clId="{9C1E2107-A670-469D-ACB9-B81E39CE8B20}" dt="2022-02-07T20:00:13.052" v="163"/>
        <pc:sldMkLst>
          <pc:docMk/>
          <pc:sldMk cId="3192334272" sldId="398"/>
        </pc:sldMkLst>
        <pc:spChg chg="add mod">
          <ac:chgData name="Phillips, Nate" userId="1a7ed9a7-6979-4999-8e72-44e838efb909" providerId="ADAL" clId="{9C1E2107-A670-469D-ACB9-B81E39CE8B20}" dt="2022-02-07T19:58:50.135" v="153" actId="20577"/>
          <ac:spMkLst>
            <pc:docMk/>
            <pc:sldMk cId="3192334272" sldId="398"/>
            <ac:spMk id="10" creationId="{6636AD66-C577-4535-BAD1-DAC4D41D118A}"/>
          </ac:spMkLst>
        </pc:spChg>
      </pc:sldChg>
      <pc:sldChg chg="ord">
        <pc:chgData name="Phillips, Nate" userId="1a7ed9a7-6979-4999-8e72-44e838efb909" providerId="ADAL" clId="{9C1E2107-A670-469D-ACB9-B81E39CE8B20}" dt="2022-02-09T20:19:28.480" v="369"/>
        <pc:sldMkLst>
          <pc:docMk/>
          <pc:sldMk cId="880097364" sldId="402"/>
        </pc:sldMkLst>
      </pc:sldChg>
      <pc:sldChg chg="modSp new mod modAnim">
        <pc:chgData name="Phillips, Nate" userId="1a7ed9a7-6979-4999-8e72-44e838efb909" providerId="ADAL" clId="{9C1E2107-A670-469D-ACB9-B81E39CE8B20}" dt="2022-02-09T21:10:52.071" v="995" actId="20577"/>
        <pc:sldMkLst>
          <pc:docMk/>
          <pc:sldMk cId="4231093570" sldId="403"/>
        </pc:sldMkLst>
        <pc:spChg chg="mod">
          <ac:chgData name="Phillips, Nate" userId="1a7ed9a7-6979-4999-8e72-44e838efb909" providerId="ADAL" clId="{9C1E2107-A670-469D-ACB9-B81E39CE8B20}" dt="2022-02-09T20:46:29.072" v="379" actId="20577"/>
          <ac:spMkLst>
            <pc:docMk/>
            <pc:sldMk cId="4231093570" sldId="403"/>
            <ac:spMk id="2" creationId="{6ADAA2D6-424B-4FB5-BA97-E230AE441C7C}"/>
          </ac:spMkLst>
        </pc:spChg>
        <pc:spChg chg="mod">
          <ac:chgData name="Phillips, Nate" userId="1a7ed9a7-6979-4999-8e72-44e838efb909" providerId="ADAL" clId="{9C1E2107-A670-469D-ACB9-B81E39CE8B20}" dt="2022-02-09T21:10:52.071" v="995" actId="20577"/>
          <ac:spMkLst>
            <pc:docMk/>
            <pc:sldMk cId="4231093570" sldId="403"/>
            <ac:spMk id="3" creationId="{7191C84C-5E0A-400E-BFDC-38045BF255A1}"/>
          </ac:spMkLst>
        </pc:spChg>
      </pc:sldChg>
      <pc:sldChg chg="addSp modSp new mod">
        <pc:chgData name="Phillips, Nate" userId="1a7ed9a7-6979-4999-8e72-44e838efb909" providerId="ADAL" clId="{9C1E2107-A670-469D-ACB9-B81E39CE8B20}" dt="2022-02-09T20:54:49.094" v="991" actId="20577"/>
        <pc:sldMkLst>
          <pc:docMk/>
          <pc:sldMk cId="2176107088" sldId="404"/>
        </pc:sldMkLst>
        <pc:spChg chg="mod">
          <ac:chgData name="Phillips, Nate" userId="1a7ed9a7-6979-4999-8e72-44e838efb909" providerId="ADAL" clId="{9C1E2107-A670-469D-ACB9-B81E39CE8B20}" dt="2022-02-09T20:53:39.976" v="898" actId="20577"/>
          <ac:spMkLst>
            <pc:docMk/>
            <pc:sldMk cId="2176107088" sldId="404"/>
            <ac:spMk id="2" creationId="{5939615A-8CE0-4F4A-BDE6-E85FEA3D26FA}"/>
          </ac:spMkLst>
        </pc:spChg>
        <pc:spChg chg="mod">
          <ac:chgData name="Phillips, Nate" userId="1a7ed9a7-6979-4999-8e72-44e838efb909" providerId="ADAL" clId="{9C1E2107-A670-469D-ACB9-B81E39CE8B20}" dt="2022-02-09T20:54:41.467" v="983" actId="6549"/>
          <ac:spMkLst>
            <pc:docMk/>
            <pc:sldMk cId="2176107088" sldId="404"/>
            <ac:spMk id="3" creationId="{9F23609C-DD75-4CEA-B114-59F23DF1B339}"/>
          </ac:spMkLst>
        </pc:spChg>
        <pc:spChg chg="add mod">
          <ac:chgData name="Phillips, Nate" userId="1a7ed9a7-6979-4999-8e72-44e838efb909" providerId="ADAL" clId="{9C1E2107-A670-469D-ACB9-B81E39CE8B20}" dt="2022-02-09T20:54:49.094" v="991" actId="20577"/>
          <ac:spMkLst>
            <pc:docMk/>
            <pc:sldMk cId="2176107088" sldId="404"/>
            <ac:spMk id="4" creationId="{0DA6CE02-AAFA-492B-8055-2FA6846F5766}"/>
          </ac:spMkLst>
        </pc:spChg>
      </pc:sldChg>
    </pc:docChg>
  </pc:docChgLst>
  <pc:docChgLst>
    <pc:chgData name="Phillips, Nate" userId="1a7ed9a7-6979-4999-8e72-44e838efb909" providerId="ADAL" clId="{8B8093EA-39EF-4D61-8558-DAD517958D5F}"/>
    <pc:docChg chg="modSld">
      <pc:chgData name="Phillips, Nate" userId="1a7ed9a7-6979-4999-8e72-44e838efb909" providerId="ADAL" clId="{8B8093EA-39EF-4D61-8558-DAD517958D5F}" dt="2023-11-29T15:48:43.540" v="0" actId="729"/>
      <pc:docMkLst>
        <pc:docMk/>
      </pc:docMkLst>
      <pc:sldChg chg="mod modShow">
        <pc:chgData name="Phillips, Nate" userId="1a7ed9a7-6979-4999-8e72-44e838efb909" providerId="ADAL" clId="{8B8093EA-39EF-4D61-8558-DAD517958D5F}" dt="2023-11-29T15:48:43.540" v="0" actId="729"/>
        <pc:sldMkLst>
          <pc:docMk/>
          <pc:sldMk cId="284820418" sldId="414"/>
        </pc:sldMkLst>
      </pc:sldChg>
    </pc:docChg>
  </pc:docChgLst>
  <pc:docChgLst>
    <pc:chgData name="Phillips, Nate" userId="1a7ed9a7-6979-4999-8e72-44e838efb909" providerId="ADAL" clId="{2D7935A9-1D62-433E-A28D-9EBA623688AD}"/>
    <pc:docChg chg="addSld modSld">
      <pc:chgData name="Phillips, Nate" userId="1a7ed9a7-6979-4999-8e72-44e838efb909" providerId="ADAL" clId="{2D7935A9-1D62-433E-A28D-9EBA623688AD}" dt="2023-03-13T20:01:06.741" v="47" actId="20577"/>
      <pc:docMkLst>
        <pc:docMk/>
      </pc:docMkLst>
      <pc:sldChg chg="addSp modSp">
        <pc:chgData name="Phillips, Nate" userId="1a7ed9a7-6979-4999-8e72-44e838efb909" providerId="ADAL" clId="{2D7935A9-1D62-433E-A28D-9EBA623688AD}" dt="2023-03-13T19:20:36.120" v="0"/>
        <pc:sldMkLst>
          <pc:docMk/>
          <pc:sldMk cId="95979082" sldId="410"/>
        </pc:sldMkLst>
        <pc:spChg chg="add mod">
          <ac:chgData name="Phillips, Nate" userId="1a7ed9a7-6979-4999-8e72-44e838efb909" providerId="ADAL" clId="{2D7935A9-1D62-433E-A28D-9EBA623688AD}" dt="2023-03-13T19:20:36.120" v="0"/>
          <ac:spMkLst>
            <pc:docMk/>
            <pc:sldMk cId="95979082" sldId="410"/>
            <ac:spMk id="3" creationId="{404A4394-13F6-D061-029F-86232B592ACE}"/>
          </ac:spMkLst>
        </pc:spChg>
      </pc:sldChg>
      <pc:sldChg chg="modSp new mod">
        <pc:chgData name="Phillips, Nate" userId="1a7ed9a7-6979-4999-8e72-44e838efb909" providerId="ADAL" clId="{2D7935A9-1D62-433E-A28D-9EBA623688AD}" dt="2023-03-13T20:01:06.741" v="47" actId="20577"/>
        <pc:sldMkLst>
          <pc:docMk/>
          <pc:sldMk cId="284820418" sldId="414"/>
        </pc:sldMkLst>
        <pc:spChg chg="mod">
          <ac:chgData name="Phillips, Nate" userId="1a7ed9a7-6979-4999-8e72-44e838efb909" providerId="ADAL" clId="{2D7935A9-1D62-433E-A28D-9EBA623688AD}" dt="2023-03-13T20:00:42.441" v="18" actId="20577"/>
          <ac:spMkLst>
            <pc:docMk/>
            <pc:sldMk cId="284820418" sldId="414"/>
            <ac:spMk id="2" creationId="{0384633F-14ED-6BC2-4665-8ADFA1FE23BF}"/>
          </ac:spMkLst>
        </pc:spChg>
        <pc:spChg chg="mod">
          <ac:chgData name="Phillips, Nate" userId="1a7ed9a7-6979-4999-8e72-44e838efb909" providerId="ADAL" clId="{2D7935A9-1D62-433E-A28D-9EBA623688AD}" dt="2023-03-13T20:01:06.741" v="47" actId="20577"/>
          <ac:spMkLst>
            <pc:docMk/>
            <pc:sldMk cId="284820418" sldId="414"/>
            <ac:spMk id="3" creationId="{661498FF-7C6F-BE85-84F7-1281E3106737}"/>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bg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bg1">
                    <a:lumMod val="75000"/>
                    <a:lumOff val="2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a:xfrm rot="16200000">
            <a:off x="10797542" y="998537"/>
            <a:ext cx="1904999" cy="365125"/>
          </a:xfrm>
          <a:prstGeom prst="rect">
            <a:avLst/>
          </a:prstGeom>
        </p:spPr>
        <p:txBody>
          <a:bodyPr/>
          <a:lstStyle>
            <a:lvl1pPr>
              <a:defRPr>
                <a:solidFill>
                  <a:schemeClr val="tx1">
                    <a:lumMod val="50000"/>
                  </a:schemeClr>
                </a:solidFill>
              </a:defRPr>
            </a:lvl1pPr>
          </a:lstStyle>
          <a:p>
            <a:fld id="{5275AE6E-C90D-4D23-ABF7-C61322FFA96C}" type="datetimeFigureOut">
              <a:rPr lang="en-US" smtClean="0"/>
              <a:t>11/29/2023</a:t>
            </a:fld>
            <a:endParaRPr lang="en-US"/>
          </a:p>
        </p:txBody>
      </p:sp>
      <p:sp>
        <p:nvSpPr>
          <p:cNvPr id="5" name="Footer Placeholder 4"/>
          <p:cNvSpPr>
            <a:spLocks noGrp="1"/>
          </p:cNvSpPr>
          <p:nvPr>
            <p:ph type="ftr" sz="quarter" idx="11"/>
          </p:nvPr>
        </p:nvSpPr>
        <p:spPr>
          <a:xfrm rot="16200000">
            <a:off x="9959341" y="4046537"/>
            <a:ext cx="3581400" cy="365125"/>
          </a:xfrm>
          <a:prstGeom prst="rect">
            <a:avLst/>
          </a:prstGeom>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a:xfrm>
            <a:off x="11292840" y="6172200"/>
            <a:ext cx="914400" cy="593725"/>
          </a:xfrm>
          <a:prstGeom prst="rect">
            <a:avLst/>
          </a:prstGeom>
        </p:spPr>
        <p:txBody>
          <a:bodyPr/>
          <a:lstStyle>
            <a:lvl1pPr>
              <a:defRPr>
                <a:solidFill>
                  <a:schemeClr val="tx1">
                    <a:lumMod val="65000"/>
                  </a:schemeClr>
                </a:solidFill>
              </a:defRPr>
            </a:lvl1pPr>
          </a:lstStyle>
          <a:p>
            <a:fld id="{62566A9D-7C1C-4450-8E71-8990BB26B96C}" type="slidenum">
              <a:rPr lang="en-US" smtClean="0"/>
              <a:t>‹#›</a:t>
            </a:fld>
            <a:endParaRPr lang="en-US"/>
          </a:p>
        </p:txBody>
      </p:sp>
    </p:spTree>
    <p:extLst>
      <p:ext uri="{BB962C8B-B14F-4D97-AF65-F5344CB8AC3E}">
        <p14:creationId xmlns:p14="http://schemas.microsoft.com/office/powerpoint/2010/main" val="317111838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rot="16200000">
            <a:off x="10797542" y="998537"/>
            <a:ext cx="1904999" cy="365125"/>
          </a:xfrm>
          <a:prstGeom prst="rect">
            <a:avLst/>
          </a:prstGeom>
        </p:spPr>
        <p:txBody>
          <a:bodyPr/>
          <a:lstStyle/>
          <a:p>
            <a:fld id="{5275AE6E-C90D-4D23-ABF7-C61322FFA96C}" type="datetimeFigureOut">
              <a:rPr lang="en-US" smtClean="0"/>
              <a:t>11/29/2023</a:t>
            </a:fld>
            <a:endParaRPr lang="en-US"/>
          </a:p>
        </p:txBody>
      </p:sp>
      <p:sp>
        <p:nvSpPr>
          <p:cNvPr id="5" name="Footer Placeholder 4"/>
          <p:cNvSpPr>
            <a:spLocks noGrp="1"/>
          </p:cNvSpPr>
          <p:nvPr>
            <p:ph type="ftr" sz="quarter" idx="11"/>
          </p:nvPr>
        </p:nvSpPr>
        <p:spPr>
          <a:xfrm rot="16200000">
            <a:off x="9959341" y="4046537"/>
            <a:ext cx="35814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292840" y="6172200"/>
            <a:ext cx="914400" cy="593725"/>
          </a:xfrm>
          <a:prstGeom prst="rect">
            <a:avLst/>
          </a:prstGeom>
        </p:spPr>
        <p:txBody>
          <a:bodyPr/>
          <a:lstStyle/>
          <a:p>
            <a:fld id="{62566A9D-7C1C-4450-8E71-8990BB26B96C}" type="slidenum">
              <a:rPr lang="en-US" smtClean="0"/>
              <a:t>‹#›</a:t>
            </a:fld>
            <a:endParaRPr lang="en-US"/>
          </a:p>
        </p:txBody>
      </p:sp>
    </p:spTree>
    <p:extLst>
      <p:ext uri="{BB962C8B-B14F-4D97-AF65-F5344CB8AC3E}">
        <p14:creationId xmlns:p14="http://schemas.microsoft.com/office/powerpoint/2010/main" val="24296586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rot="16200000">
            <a:off x="10797542" y="998537"/>
            <a:ext cx="1904999" cy="365125"/>
          </a:xfrm>
          <a:prstGeom prst="rect">
            <a:avLst/>
          </a:prstGeom>
        </p:spPr>
        <p:txBody>
          <a:bodyPr/>
          <a:lstStyle/>
          <a:p>
            <a:fld id="{5275AE6E-C90D-4D23-ABF7-C61322FFA96C}" type="datetimeFigureOut">
              <a:rPr lang="en-US" smtClean="0"/>
              <a:t>11/29/2023</a:t>
            </a:fld>
            <a:endParaRPr lang="en-US"/>
          </a:p>
        </p:txBody>
      </p:sp>
      <p:sp>
        <p:nvSpPr>
          <p:cNvPr id="5" name="Footer Placeholder 4"/>
          <p:cNvSpPr>
            <a:spLocks noGrp="1"/>
          </p:cNvSpPr>
          <p:nvPr>
            <p:ph type="ftr" sz="quarter" idx="11"/>
          </p:nvPr>
        </p:nvSpPr>
        <p:spPr>
          <a:xfrm rot="16200000">
            <a:off x="9959341" y="4046537"/>
            <a:ext cx="35814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292840" y="6172200"/>
            <a:ext cx="914400" cy="593725"/>
          </a:xfrm>
          <a:prstGeom prst="rect">
            <a:avLst/>
          </a:prstGeom>
        </p:spPr>
        <p:txBody>
          <a:bodyPr/>
          <a:lstStyle/>
          <a:p>
            <a:fld id="{62566A9D-7C1C-4450-8E71-8990BB26B96C}" type="slidenum">
              <a:rPr lang="en-US" smtClean="0"/>
              <a:t>‹#›</a:t>
            </a:fld>
            <a:endParaRPr lang="en-US"/>
          </a:p>
        </p:txBody>
      </p:sp>
    </p:spTree>
    <p:extLst>
      <p:ext uri="{BB962C8B-B14F-4D97-AF65-F5344CB8AC3E}">
        <p14:creationId xmlns:p14="http://schemas.microsoft.com/office/powerpoint/2010/main" val="47741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8DCDFA6-3DCB-4C29-856D-7272722C168C}"/>
              </a:ext>
            </a:extLst>
          </p:cNvPr>
          <p:cNvSpPr>
            <a:spLocks noGrp="1"/>
          </p:cNvSpPr>
          <p:nvPr>
            <p:ph type="dt" sz="half" idx="10"/>
          </p:nvPr>
        </p:nvSpPr>
        <p:spPr>
          <a:xfrm rot="16200000">
            <a:off x="10797542" y="998537"/>
            <a:ext cx="1904999" cy="365125"/>
          </a:xfrm>
          <a:prstGeom prst="rect">
            <a:avLst/>
          </a:prstGeom>
        </p:spPr>
        <p:txBody>
          <a:bodyPr/>
          <a:lstStyle/>
          <a:p>
            <a:fld id="{5275AE6E-C90D-4D23-ABF7-C61322FFA96C}" type="datetimeFigureOut">
              <a:rPr lang="en-US" smtClean="0"/>
              <a:t>11/29/2023</a:t>
            </a:fld>
            <a:endParaRPr lang="en-US"/>
          </a:p>
        </p:txBody>
      </p:sp>
      <p:sp>
        <p:nvSpPr>
          <p:cNvPr id="4" name="Footer Placeholder 3">
            <a:extLst>
              <a:ext uri="{FF2B5EF4-FFF2-40B4-BE49-F238E27FC236}">
                <a16:creationId xmlns:a16="http://schemas.microsoft.com/office/drawing/2014/main" id="{FBFE33D8-0C26-48F5-A9DD-EBF30D684192}"/>
              </a:ext>
            </a:extLst>
          </p:cNvPr>
          <p:cNvSpPr>
            <a:spLocks noGrp="1"/>
          </p:cNvSpPr>
          <p:nvPr>
            <p:ph type="ftr" sz="quarter" idx="11"/>
          </p:nvPr>
        </p:nvSpPr>
        <p:spPr>
          <a:xfrm rot="16200000">
            <a:off x="9959341" y="4046537"/>
            <a:ext cx="35814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DC1D904-E4F0-47CC-93A6-DBE15D4399AA}"/>
              </a:ext>
            </a:extLst>
          </p:cNvPr>
          <p:cNvSpPr>
            <a:spLocks noGrp="1"/>
          </p:cNvSpPr>
          <p:nvPr>
            <p:ph type="sldNum" sz="quarter" idx="12"/>
          </p:nvPr>
        </p:nvSpPr>
        <p:spPr>
          <a:xfrm>
            <a:off x="11292840" y="6172200"/>
            <a:ext cx="914400" cy="593725"/>
          </a:xfrm>
          <a:prstGeom prst="rect">
            <a:avLst/>
          </a:prstGeom>
        </p:spPr>
        <p:txBody>
          <a:bodyPr/>
          <a:lstStyle/>
          <a:p>
            <a:fld id="{62566A9D-7C1C-4450-8E71-8990BB26B96C}" type="slidenum">
              <a:rPr lang="en-US" smtClean="0"/>
              <a:t>‹#›</a:t>
            </a:fld>
            <a:endParaRPr lang="en-US"/>
          </a:p>
        </p:txBody>
      </p:sp>
      <p:sp>
        <p:nvSpPr>
          <p:cNvPr id="6" name="Text Placeholder 2">
            <a:extLst>
              <a:ext uri="{FF2B5EF4-FFF2-40B4-BE49-F238E27FC236}">
                <a16:creationId xmlns:a16="http://schemas.microsoft.com/office/drawing/2014/main" id="{071B68A7-648F-45D3-B60C-5D04E0580004}"/>
              </a:ext>
            </a:extLst>
          </p:cNvPr>
          <p:cNvSpPr>
            <a:spLocks noGrp="1"/>
          </p:cNvSpPr>
          <p:nvPr>
            <p:ph idx="1"/>
          </p:nvPr>
        </p:nvSpPr>
        <p:spPr>
          <a:xfrm>
            <a:off x="419918" y="426249"/>
            <a:ext cx="9932622" cy="6136022"/>
          </a:xfrm>
          <a:prstGeom prst="rect">
            <a:avLst/>
          </a:prstGeom>
        </p:spPr>
        <p:txBody>
          <a:bodyPr vert="horz" lIns="91440" tIns="45720" rIns="91440" bIns="45720" rtlCol="0">
            <a:normAutofit/>
          </a:bodyPr>
          <a:lstStyle>
            <a:lvl1pPr marL="0" indent="0">
              <a:buNone/>
              <a:defRPr/>
            </a:lvl1pPr>
          </a:lstStyle>
          <a:p>
            <a:pPr lvl="0"/>
            <a:r>
              <a:rPr lang="en-US"/>
              <a:t>Click to edit Master text styles</a:t>
            </a:r>
          </a:p>
        </p:txBody>
      </p:sp>
    </p:spTree>
    <p:extLst>
      <p:ext uri="{BB962C8B-B14F-4D97-AF65-F5344CB8AC3E}">
        <p14:creationId xmlns:p14="http://schemas.microsoft.com/office/powerpoint/2010/main" val="8541116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8DCDFA6-3DCB-4C29-856D-7272722C168C}"/>
              </a:ext>
            </a:extLst>
          </p:cNvPr>
          <p:cNvSpPr>
            <a:spLocks noGrp="1"/>
          </p:cNvSpPr>
          <p:nvPr>
            <p:ph type="dt" sz="half" idx="10"/>
          </p:nvPr>
        </p:nvSpPr>
        <p:spPr>
          <a:xfrm rot="5400000">
            <a:off x="10155639" y="1790701"/>
            <a:ext cx="990599" cy="304799"/>
          </a:xfrm>
          <a:prstGeom prst="rect">
            <a:avLst/>
          </a:prstGeom>
        </p:spPr>
        <p:txBody>
          <a:bodyPr/>
          <a:lstStyle/>
          <a:p>
            <a:fld id="{5275AE6E-C90D-4D23-ABF7-C61322FFA96C}" type="datetimeFigureOut">
              <a:rPr lang="en-US" smtClean="0"/>
              <a:t>11/29/2023</a:t>
            </a:fld>
            <a:endParaRPr lang="en-US"/>
          </a:p>
        </p:txBody>
      </p:sp>
      <p:sp>
        <p:nvSpPr>
          <p:cNvPr id="4" name="Footer Placeholder 3">
            <a:extLst>
              <a:ext uri="{FF2B5EF4-FFF2-40B4-BE49-F238E27FC236}">
                <a16:creationId xmlns:a16="http://schemas.microsoft.com/office/drawing/2014/main" id="{FBFE33D8-0C26-48F5-A9DD-EBF30D684192}"/>
              </a:ext>
            </a:extLst>
          </p:cNvPr>
          <p:cNvSpPr>
            <a:spLocks noGrp="1"/>
          </p:cNvSpPr>
          <p:nvPr>
            <p:ph type="ftr" sz="quarter" idx="11"/>
          </p:nvPr>
        </p:nvSpPr>
        <p:spPr>
          <a:xfrm rot="5400000">
            <a:off x="8951573" y="3225297"/>
            <a:ext cx="3859795" cy="304801"/>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DC1D904-E4F0-47CC-93A6-DBE15D4399AA}"/>
              </a:ext>
            </a:extLst>
          </p:cNvPr>
          <p:cNvSpPr>
            <a:spLocks noGrp="1"/>
          </p:cNvSpPr>
          <p:nvPr>
            <p:ph type="sldNum" sz="quarter" idx="12"/>
          </p:nvPr>
        </p:nvSpPr>
        <p:spPr/>
        <p:txBody>
          <a:bodyPr/>
          <a:lstStyle/>
          <a:p>
            <a:fld id="{62566A9D-7C1C-4450-8E71-8990BB26B96C}" type="slidenum">
              <a:rPr lang="en-US" smtClean="0"/>
              <a:t>‹#›</a:t>
            </a:fld>
            <a:endParaRPr lang="en-US"/>
          </a:p>
        </p:txBody>
      </p:sp>
      <p:sp>
        <p:nvSpPr>
          <p:cNvPr id="6" name="Text Placeholder 2">
            <a:extLst>
              <a:ext uri="{FF2B5EF4-FFF2-40B4-BE49-F238E27FC236}">
                <a16:creationId xmlns:a16="http://schemas.microsoft.com/office/drawing/2014/main" id="{071B68A7-648F-45D3-B60C-5D04E0580004}"/>
              </a:ext>
            </a:extLst>
          </p:cNvPr>
          <p:cNvSpPr>
            <a:spLocks noGrp="1"/>
          </p:cNvSpPr>
          <p:nvPr>
            <p:ph idx="1"/>
          </p:nvPr>
        </p:nvSpPr>
        <p:spPr>
          <a:xfrm>
            <a:off x="419918" y="426249"/>
            <a:ext cx="9932622" cy="6136022"/>
          </a:xfrm>
          <a:prstGeom prst="rect">
            <a:avLst/>
          </a:prstGeom>
        </p:spPr>
        <p:txBody>
          <a:bodyPr vert="horz" lIns="91440" tIns="45720" rIns="91440" bIns="45720" rtlCol="0">
            <a:normAutofit/>
          </a:bodyPr>
          <a:lstStyle>
            <a:lvl1pPr marL="0" indent="0">
              <a:buNone/>
              <a:defRPr/>
            </a:lvl1pPr>
          </a:lstStyle>
          <a:p>
            <a:pPr lvl="0"/>
            <a:endParaRPr lang="en-US" dirty="0"/>
          </a:p>
        </p:txBody>
      </p:sp>
    </p:spTree>
    <p:extLst>
      <p:ext uri="{BB962C8B-B14F-4D97-AF65-F5344CB8AC3E}">
        <p14:creationId xmlns:p14="http://schemas.microsoft.com/office/powerpoint/2010/main" val="1189387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rot="16200000">
            <a:off x="10797542" y="998537"/>
            <a:ext cx="1904999" cy="365125"/>
          </a:xfrm>
          <a:prstGeom prst="rect">
            <a:avLst/>
          </a:prstGeom>
        </p:spPr>
        <p:txBody>
          <a:bodyPr/>
          <a:lstStyle/>
          <a:p>
            <a:fld id="{5275AE6E-C90D-4D23-ABF7-C61322FFA96C}" type="datetimeFigureOut">
              <a:rPr lang="en-US" smtClean="0"/>
              <a:t>11/29/2023</a:t>
            </a:fld>
            <a:endParaRPr lang="en-US"/>
          </a:p>
        </p:txBody>
      </p:sp>
      <p:sp>
        <p:nvSpPr>
          <p:cNvPr id="5" name="Footer Placeholder 4"/>
          <p:cNvSpPr>
            <a:spLocks noGrp="1"/>
          </p:cNvSpPr>
          <p:nvPr>
            <p:ph type="ftr" sz="quarter" idx="11"/>
          </p:nvPr>
        </p:nvSpPr>
        <p:spPr>
          <a:xfrm rot="16200000">
            <a:off x="9959341" y="4046537"/>
            <a:ext cx="35814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292840" y="6172200"/>
            <a:ext cx="914400" cy="593725"/>
          </a:xfrm>
          <a:prstGeom prst="rect">
            <a:avLst/>
          </a:prstGeom>
        </p:spPr>
        <p:txBody>
          <a:bodyPr/>
          <a:lstStyle/>
          <a:p>
            <a:fld id="{62566A9D-7C1C-4450-8E71-8990BB26B96C}" type="slidenum">
              <a:rPr lang="en-US" smtClean="0"/>
              <a:t>‹#›</a:t>
            </a:fld>
            <a:endParaRPr lang="en-US"/>
          </a:p>
        </p:txBody>
      </p:sp>
    </p:spTree>
    <p:extLst>
      <p:ext uri="{BB962C8B-B14F-4D97-AF65-F5344CB8AC3E}">
        <p14:creationId xmlns:p14="http://schemas.microsoft.com/office/powerpoint/2010/main" val="232530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rot="16200000">
            <a:off x="10797542" y="998537"/>
            <a:ext cx="1904999" cy="365125"/>
          </a:xfrm>
          <a:prstGeom prst="rect">
            <a:avLst/>
          </a:prstGeom>
        </p:spPr>
        <p:txBody>
          <a:bodyPr/>
          <a:lstStyle/>
          <a:p>
            <a:fld id="{5275AE6E-C90D-4D23-ABF7-C61322FFA96C}" type="datetimeFigureOut">
              <a:rPr lang="en-US" smtClean="0"/>
              <a:t>11/29/2023</a:t>
            </a:fld>
            <a:endParaRPr lang="en-US"/>
          </a:p>
        </p:txBody>
      </p:sp>
      <p:sp>
        <p:nvSpPr>
          <p:cNvPr id="5" name="Footer Placeholder 4"/>
          <p:cNvSpPr>
            <a:spLocks noGrp="1"/>
          </p:cNvSpPr>
          <p:nvPr>
            <p:ph type="ftr" sz="quarter" idx="11"/>
          </p:nvPr>
        </p:nvSpPr>
        <p:spPr>
          <a:xfrm rot="16200000">
            <a:off x="9959341" y="4046537"/>
            <a:ext cx="35814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11292840" y="6172200"/>
            <a:ext cx="914400" cy="593725"/>
          </a:xfrm>
          <a:prstGeom prst="rect">
            <a:avLst/>
          </a:prstGeom>
        </p:spPr>
        <p:txBody>
          <a:bodyPr/>
          <a:lstStyle/>
          <a:p>
            <a:fld id="{62566A9D-7C1C-4450-8E71-8990BB26B96C}" type="slidenum">
              <a:rPr lang="en-US" smtClean="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357388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rot="16200000">
            <a:off x="10797542" y="998537"/>
            <a:ext cx="1904999" cy="365125"/>
          </a:xfrm>
          <a:prstGeom prst="rect">
            <a:avLst/>
          </a:prstGeom>
        </p:spPr>
        <p:txBody>
          <a:bodyPr/>
          <a:lstStyle/>
          <a:p>
            <a:fld id="{5275AE6E-C90D-4D23-ABF7-C61322FFA96C}" type="datetimeFigureOut">
              <a:rPr lang="en-US" smtClean="0"/>
              <a:t>11/29/2023</a:t>
            </a:fld>
            <a:endParaRPr lang="en-US"/>
          </a:p>
        </p:txBody>
      </p:sp>
      <p:sp>
        <p:nvSpPr>
          <p:cNvPr id="6" name="Footer Placeholder 5"/>
          <p:cNvSpPr>
            <a:spLocks noGrp="1"/>
          </p:cNvSpPr>
          <p:nvPr>
            <p:ph type="ftr" sz="quarter" idx="11"/>
          </p:nvPr>
        </p:nvSpPr>
        <p:spPr>
          <a:xfrm rot="16200000">
            <a:off x="9959341" y="4046537"/>
            <a:ext cx="35814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11292840" y="6172200"/>
            <a:ext cx="914400" cy="593725"/>
          </a:xfrm>
          <a:prstGeom prst="rect">
            <a:avLst/>
          </a:prstGeom>
        </p:spPr>
        <p:txBody>
          <a:bodyPr/>
          <a:lstStyle/>
          <a:p>
            <a:fld id="{62566A9D-7C1C-4450-8E71-8990BB26B96C}" type="slidenum">
              <a:rPr lang="en-US" smtClean="0"/>
              <a:t>‹#›</a:t>
            </a:fld>
            <a:endParaRPr lang="en-US"/>
          </a:p>
        </p:txBody>
      </p:sp>
    </p:spTree>
    <p:extLst>
      <p:ext uri="{BB962C8B-B14F-4D97-AF65-F5344CB8AC3E}">
        <p14:creationId xmlns:p14="http://schemas.microsoft.com/office/powerpoint/2010/main" val="39428274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rot="16200000">
            <a:off x="10797542" y="998537"/>
            <a:ext cx="1904999" cy="365125"/>
          </a:xfrm>
          <a:prstGeom prst="rect">
            <a:avLst/>
          </a:prstGeom>
        </p:spPr>
        <p:txBody>
          <a:bodyPr/>
          <a:lstStyle/>
          <a:p>
            <a:fld id="{5275AE6E-C90D-4D23-ABF7-C61322FFA96C}" type="datetimeFigureOut">
              <a:rPr lang="en-US" smtClean="0"/>
              <a:t>11/29/2023</a:t>
            </a:fld>
            <a:endParaRPr lang="en-US"/>
          </a:p>
        </p:txBody>
      </p:sp>
      <p:sp>
        <p:nvSpPr>
          <p:cNvPr id="8" name="Footer Placeholder 7"/>
          <p:cNvSpPr>
            <a:spLocks noGrp="1"/>
          </p:cNvSpPr>
          <p:nvPr>
            <p:ph type="ftr" sz="quarter" idx="11"/>
          </p:nvPr>
        </p:nvSpPr>
        <p:spPr>
          <a:xfrm rot="16200000">
            <a:off x="9959341" y="4046537"/>
            <a:ext cx="35814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11292840" y="6172200"/>
            <a:ext cx="914400" cy="593725"/>
          </a:xfrm>
          <a:prstGeom prst="rect">
            <a:avLst/>
          </a:prstGeom>
        </p:spPr>
        <p:txBody>
          <a:bodyPr/>
          <a:lstStyle/>
          <a:p>
            <a:fld id="{62566A9D-7C1C-4450-8E71-8990BB26B96C}" type="slidenum">
              <a:rPr lang="en-US" smtClean="0"/>
              <a:t>‹#›</a:t>
            </a:fld>
            <a:endParaRPr lang="en-US"/>
          </a:p>
        </p:txBody>
      </p:sp>
    </p:spTree>
    <p:extLst>
      <p:ext uri="{BB962C8B-B14F-4D97-AF65-F5344CB8AC3E}">
        <p14:creationId xmlns:p14="http://schemas.microsoft.com/office/powerpoint/2010/main" val="2617058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rot="16200000">
            <a:off x="10797542" y="998537"/>
            <a:ext cx="1904999" cy="365125"/>
          </a:xfrm>
          <a:prstGeom prst="rect">
            <a:avLst/>
          </a:prstGeom>
        </p:spPr>
        <p:txBody>
          <a:bodyPr/>
          <a:lstStyle/>
          <a:p>
            <a:fld id="{5275AE6E-C90D-4D23-ABF7-C61322FFA96C}" type="datetimeFigureOut">
              <a:rPr lang="en-US" smtClean="0"/>
              <a:t>11/29/2023</a:t>
            </a:fld>
            <a:endParaRPr lang="en-US"/>
          </a:p>
        </p:txBody>
      </p:sp>
      <p:sp>
        <p:nvSpPr>
          <p:cNvPr id="4" name="Footer Placeholder 3"/>
          <p:cNvSpPr>
            <a:spLocks noGrp="1"/>
          </p:cNvSpPr>
          <p:nvPr>
            <p:ph type="ftr" sz="quarter" idx="11"/>
          </p:nvPr>
        </p:nvSpPr>
        <p:spPr>
          <a:xfrm rot="16200000">
            <a:off x="9959341" y="4046537"/>
            <a:ext cx="35814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11292840" y="6172200"/>
            <a:ext cx="914400" cy="593725"/>
          </a:xfrm>
          <a:prstGeom prst="rect">
            <a:avLst/>
          </a:prstGeom>
        </p:spPr>
        <p:txBody>
          <a:bodyPr/>
          <a:lstStyle/>
          <a:p>
            <a:fld id="{62566A9D-7C1C-4450-8E71-8990BB26B96C}" type="slidenum">
              <a:rPr lang="en-US" smtClean="0"/>
              <a:t>‹#›</a:t>
            </a:fld>
            <a:endParaRPr lang="en-US"/>
          </a:p>
        </p:txBody>
      </p:sp>
    </p:spTree>
    <p:extLst>
      <p:ext uri="{BB962C8B-B14F-4D97-AF65-F5344CB8AC3E}">
        <p14:creationId xmlns:p14="http://schemas.microsoft.com/office/powerpoint/2010/main" val="3460486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rot="16200000">
            <a:off x="10797542" y="998537"/>
            <a:ext cx="1904999" cy="365125"/>
          </a:xfrm>
          <a:prstGeom prst="rect">
            <a:avLst/>
          </a:prstGeom>
        </p:spPr>
        <p:txBody>
          <a:bodyPr/>
          <a:lstStyle/>
          <a:p>
            <a:fld id="{5275AE6E-C90D-4D23-ABF7-C61322FFA96C}" type="datetimeFigureOut">
              <a:rPr lang="en-US" smtClean="0"/>
              <a:t>11/29/2023</a:t>
            </a:fld>
            <a:endParaRPr lang="en-US"/>
          </a:p>
        </p:txBody>
      </p:sp>
      <p:sp>
        <p:nvSpPr>
          <p:cNvPr id="3" name="Footer Placeholder 2"/>
          <p:cNvSpPr>
            <a:spLocks noGrp="1"/>
          </p:cNvSpPr>
          <p:nvPr>
            <p:ph type="ftr" sz="quarter" idx="11"/>
          </p:nvPr>
        </p:nvSpPr>
        <p:spPr>
          <a:xfrm rot="16200000">
            <a:off x="9959341" y="4046537"/>
            <a:ext cx="35814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11292840" y="6172200"/>
            <a:ext cx="914400" cy="593725"/>
          </a:xfrm>
          <a:prstGeom prst="rect">
            <a:avLst/>
          </a:prstGeom>
        </p:spPr>
        <p:txBody>
          <a:bodyPr/>
          <a:lstStyle/>
          <a:p>
            <a:fld id="{62566A9D-7C1C-4450-8E71-8990BB26B96C}" type="slidenum">
              <a:rPr lang="en-US" smtClean="0"/>
              <a:t>‹#›</a:t>
            </a:fld>
            <a:endParaRPr lang="en-US"/>
          </a:p>
        </p:txBody>
      </p:sp>
    </p:spTree>
    <p:extLst>
      <p:ext uri="{BB962C8B-B14F-4D97-AF65-F5344CB8AC3E}">
        <p14:creationId xmlns:p14="http://schemas.microsoft.com/office/powerpoint/2010/main" val="9540986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rot="16200000">
            <a:off x="10797542" y="998537"/>
            <a:ext cx="1904999" cy="365125"/>
          </a:xfrm>
          <a:prstGeom prst="rect">
            <a:avLst/>
          </a:prstGeom>
        </p:spPr>
        <p:txBody>
          <a:bodyPr/>
          <a:lstStyle/>
          <a:p>
            <a:fld id="{5275AE6E-C90D-4D23-ABF7-C61322FFA96C}" type="datetimeFigureOut">
              <a:rPr lang="en-US" smtClean="0"/>
              <a:t>11/29/2023</a:t>
            </a:fld>
            <a:endParaRPr lang="en-US"/>
          </a:p>
        </p:txBody>
      </p:sp>
      <p:sp>
        <p:nvSpPr>
          <p:cNvPr id="6" name="Footer Placeholder 5"/>
          <p:cNvSpPr>
            <a:spLocks noGrp="1"/>
          </p:cNvSpPr>
          <p:nvPr>
            <p:ph type="ftr" sz="quarter" idx="11"/>
          </p:nvPr>
        </p:nvSpPr>
        <p:spPr>
          <a:xfrm rot="16200000">
            <a:off x="9959341" y="4046537"/>
            <a:ext cx="35814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11292840" y="6172200"/>
            <a:ext cx="914400" cy="593725"/>
          </a:xfrm>
          <a:prstGeom prst="rect">
            <a:avLst/>
          </a:prstGeom>
        </p:spPr>
        <p:txBody>
          <a:bodyPr/>
          <a:lstStyle/>
          <a:p>
            <a:fld id="{62566A9D-7C1C-4450-8E71-8990BB26B96C}" type="slidenum">
              <a:rPr lang="en-US" smtClean="0"/>
              <a:t>‹#›</a:t>
            </a:fld>
            <a:endParaRPr lang="en-US"/>
          </a:p>
        </p:txBody>
      </p:sp>
    </p:spTree>
    <p:extLst>
      <p:ext uri="{BB962C8B-B14F-4D97-AF65-F5344CB8AC3E}">
        <p14:creationId xmlns:p14="http://schemas.microsoft.com/office/powerpoint/2010/main" val="7461938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rot="16200000">
            <a:off x="10797542" y="998537"/>
            <a:ext cx="1904999" cy="365125"/>
          </a:xfrm>
          <a:prstGeom prst="rect">
            <a:avLst/>
          </a:prstGeom>
        </p:spPr>
        <p:txBody>
          <a:bodyPr/>
          <a:lstStyle/>
          <a:p>
            <a:fld id="{5275AE6E-C90D-4D23-ABF7-C61322FFA96C}" type="datetimeFigureOut">
              <a:rPr lang="en-US" smtClean="0"/>
              <a:t>11/29/2023</a:t>
            </a:fld>
            <a:endParaRPr lang="en-US"/>
          </a:p>
        </p:txBody>
      </p:sp>
      <p:sp>
        <p:nvSpPr>
          <p:cNvPr id="6" name="Footer Placeholder 5"/>
          <p:cNvSpPr>
            <a:spLocks noGrp="1"/>
          </p:cNvSpPr>
          <p:nvPr>
            <p:ph type="ftr" sz="quarter" idx="11"/>
          </p:nvPr>
        </p:nvSpPr>
        <p:spPr>
          <a:xfrm rot="16200000">
            <a:off x="9959341" y="4046537"/>
            <a:ext cx="35814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11292840" y="6172200"/>
            <a:ext cx="914400" cy="593725"/>
          </a:xfrm>
          <a:prstGeom prst="rect">
            <a:avLst/>
          </a:prstGeom>
        </p:spPr>
        <p:txBody>
          <a:bodyPr/>
          <a:lstStyle/>
          <a:p>
            <a:fld id="{62566A9D-7C1C-4450-8E71-8990BB26B96C}" type="slidenum">
              <a:rPr lang="en-US" smtClean="0"/>
              <a:t>‹#›</a:t>
            </a:fld>
            <a:endParaRPr lang="en-US"/>
          </a:p>
        </p:txBody>
      </p:sp>
    </p:spTree>
    <p:extLst>
      <p:ext uri="{BB962C8B-B14F-4D97-AF65-F5344CB8AC3E}">
        <p14:creationId xmlns:p14="http://schemas.microsoft.com/office/powerpoint/2010/main" val="34759729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9396" y="232410"/>
            <a:ext cx="11656378" cy="729615"/>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259395" y="1181099"/>
            <a:ext cx="11656379" cy="50831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4"/>
          </p:nvPr>
        </p:nvSpPr>
        <p:spPr>
          <a:xfrm>
            <a:off x="11277600" y="6264275"/>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62566A9D-7C1C-4450-8E71-8990BB26B96C}" type="slidenum">
              <a:rPr lang="en-US" smtClean="0"/>
              <a:t>‹#›</a:t>
            </a:fld>
            <a:endParaRPr lang="en-US"/>
          </a:p>
        </p:txBody>
      </p:sp>
      <p:sp>
        <p:nvSpPr>
          <p:cNvPr id="9" name="TextBox 8">
            <a:extLst>
              <a:ext uri="{FF2B5EF4-FFF2-40B4-BE49-F238E27FC236}">
                <a16:creationId xmlns:a16="http://schemas.microsoft.com/office/drawing/2014/main" id="{98B36DCC-11CE-4AA0-A3D4-578AB4137734}"/>
              </a:ext>
            </a:extLst>
          </p:cNvPr>
          <p:cNvSpPr txBox="1"/>
          <p:nvPr/>
        </p:nvSpPr>
        <p:spPr>
          <a:xfrm>
            <a:off x="259395" y="6440924"/>
            <a:ext cx="10875330" cy="230832"/>
          </a:xfrm>
          <a:prstGeom prst="rect">
            <a:avLst/>
          </a:prstGeom>
          <a:noFill/>
        </p:spPr>
        <p:txBody>
          <a:bodyPr wrap="square" rtlCol="0">
            <a:spAutoFit/>
          </a:bodyPr>
          <a:lstStyle/>
          <a:p>
            <a:r>
              <a:rPr lang="en-US" sz="900" dirty="0"/>
              <a:t> </a:t>
            </a:r>
          </a:p>
        </p:txBody>
      </p:sp>
    </p:spTree>
    <p:extLst>
      <p:ext uri="{BB962C8B-B14F-4D97-AF65-F5344CB8AC3E}">
        <p14:creationId xmlns:p14="http://schemas.microsoft.com/office/powerpoint/2010/main" val="3228098368"/>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79" r:id="rId13"/>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s://www.flickr.com/photos/icma/3635981474" TargetMode="External"/><Relationship Id="rId5" Type="http://schemas.openxmlformats.org/officeDocument/2006/relationships/image" Target="../media/image4.jp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5.png"/><Relationship Id="rId1" Type="http://schemas.openxmlformats.org/officeDocument/2006/relationships/slideLayout" Target="../slideLayouts/slideLayout12.xml"/><Relationship Id="rId5" Type="http://schemas.openxmlformats.org/officeDocument/2006/relationships/hyperlink" Target="https://www.mises.org.es/2020/09/por-que-la-economia-no-puede-ser-entendida-a-traves-de-la-experimentacion/coin-flip/" TargetMode="External"/><Relationship Id="rId4" Type="http://schemas.openxmlformats.org/officeDocument/2006/relationships/image" Target="../media/image25.jp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0.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 Id="rId5" Type="http://schemas.openxmlformats.org/officeDocument/2006/relationships/hyperlink" Target="https://colab.research.google.com/github/byui-cse/cse280-course-notebooks/blob/main/examples/examples-chapter-12-probability.ipynb" TargetMode="Externa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hyperlink" Target="https://colab.research.google.com/github/byui-cse/cse280-course-notebooks/blob/main/examples/examples-chapter-12-probability.ipynb" TargetMode="Externa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hyperlink" Target="https://math.stackexchange.com/questions/2428759/why-does-order-matter-when-two-dice-are-rolled" TargetMode="External"/></Relationships>
</file>

<file path=ppt/slides/_rels/slide18.xml.rels><?xml version="1.0" encoding="UTF-8" standalone="yes"?>
<Relationships xmlns="http://schemas.openxmlformats.org/package/2006/relationships"><Relationship Id="rId2" Type="http://schemas.openxmlformats.org/officeDocument/2006/relationships/hyperlink" Target="https://colab.research.google.com/drive/19SlEcS0KGBjX7rTw6FpmMbT6kcIBgsMf#scrollTo=_U0JJflEIn7W"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s://colab.research.google.com/github/byui-cse/cse280-course-notebooks/blob/main/examples/examples-chapter-12-probability.ipynb" TargetMode="External"/><Relationship Id="rId2" Type="http://schemas.openxmlformats.org/officeDocument/2006/relationships/image" Target="../media/image9.png"/><Relationship Id="rId1" Type="http://schemas.openxmlformats.org/officeDocument/2006/relationships/slideLayout" Target="../slideLayouts/slideLayout1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14.jpe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5" Type="http://schemas.openxmlformats.org/officeDocument/2006/relationships/hyperlink" Target="https://colab.research.google.com/github/byui-cse/cse280-course-notebooks/blob/main/examples/examples-chapter-12-probability.ipynb" TargetMode="Externa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6307E-A2B8-4462-8299-D11DDF3E97CF}"/>
              </a:ext>
            </a:extLst>
          </p:cNvPr>
          <p:cNvSpPr>
            <a:spLocks noGrp="1"/>
          </p:cNvSpPr>
          <p:nvPr>
            <p:ph type="ctrTitle"/>
          </p:nvPr>
        </p:nvSpPr>
        <p:spPr>
          <a:xfrm>
            <a:off x="4872012" y="1447800"/>
            <a:ext cx="7005461" cy="1981198"/>
          </a:xfrm>
        </p:spPr>
        <p:txBody>
          <a:bodyPr>
            <a:normAutofit/>
          </a:bodyPr>
          <a:lstStyle/>
          <a:p>
            <a:pPr>
              <a:lnSpc>
                <a:spcPct val="90000"/>
              </a:lnSpc>
            </a:pPr>
            <a:r>
              <a:rPr lang="en-US" sz="5600" dirty="0">
                <a:solidFill>
                  <a:srgbClr val="EBEBEB"/>
                </a:solidFill>
              </a:rPr>
              <a:t>Discrete Probability</a:t>
            </a:r>
          </a:p>
        </p:txBody>
      </p:sp>
      <p:pic>
        <p:nvPicPr>
          <p:cNvPr id="4" name="Picture 3" descr="Different colors of board game dice">
            <a:extLst>
              <a:ext uri="{FF2B5EF4-FFF2-40B4-BE49-F238E27FC236}">
                <a16:creationId xmlns:a16="http://schemas.microsoft.com/office/drawing/2014/main" id="{F8DB3794-8E6F-43B4-82B6-C359886FB14D}"/>
              </a:ext>
            </a:extLst>
          </p:cNvPr>
          <p:cNvPicPr>
            <a:picLocks noChangeAspect="1"/>
          </p:cNvPicPr>
          <p:nvPr/>
        </p:nvPicPr>
        <p:blipFill rotWithShape="1">
          <a:blip r:embed="rId3">
            <a:extLst>
              <a:ext uri="{28A0092B-C50C-407E-A947-70E740481C1C}">
                <a14:useLocalDpi xmlns:a14="http://schemas.microsoft.com/office/drawing/2010/main" val="0"/>
              </a:ext>
            </a:extLst>
          </a:blip>
          <a:srcRect r="8203" b="1"/>
          <a:stretch/>
        </p:blipFill>
        <p:spPr>
          <a:xfrm>
            <a:off x="2" y="1"/>
            <a:ext cx="4480787" cy="3428997"/>
          </a:xfrm>
          <a:custGeom>
            <a:avLst/>
            <a:gdLst/>
            <a:ahLst/>
            <a:cxnLst/>
            <a:rect l="l" t="t" r="r" b="b"/>
            <a:pathLst>
              <a:path w="4480787" h="3428997">
                <a:moveTo>
                  <a:pt x="0" y="0"/>
                </a:moveTo>
                <a:lnTo>
                  <a:pt x="3137249" y="0"/>
                </a:lnTo>
                <a:lnTo>
                  <a:pt x="4480787" y="0"/>
                </a:lnTo>
                <a:lnTo>
                  <a:pt x="4455742" y="155676"/>
                </a:lnTo>
                <a:lnTo>
                  <a:pt x="4431873" y="310667"/>
                </a:lnTo>
                <a:lnTo>
                  <a:pt x="4408509" y="466344"/>
                </a:lnTo>
                <a:lnTo>
                  <a:pt x="4388506" y="622706"/>
                </a:lnTo>
                <a:lnTo>
                  <a:pt x="4368335" y="778383"/>
                </a:lnTo>
                <a:lnTo>
                  <a:pt x="4349509" y="934745"/>
                </a:lnTo>
                <a:lnTo>
                  <a:pt x="4333373" y="1089050"/>
                </a:lnTo>
                <a:lnTo>
                  <a:pt x="4318077" y="1245413"/>
                </a:lnTo>
                <a:lnTo>
                  <a:pt x="4304125" y="1401089"/>
                </a:lnTo>
                <a:lnTo>
                  <a:pt x="4292023" y="1554023"/>
                </a:lnTo>
                <a:lnTo>
                  <a:pt x="4279920" y="1709013"/>
                </a:lnTo>
                <a:lnTo>
                  <a:pt x="4269835" y="1861947"/>
                </a:lnTo>
                <a:lnTo>
                  <a:pt x="4261935" y="2014880"/>
                </a:lnTo>
                <a:lnTo>
                  <a:pt x="4253698" y="2167128"/>
                </a:lnTo>
                <a:lnTo>
                  <a:pt x="4246807" y="2318004"/>
                </a:lnTo>
                <a:lnTo>
                  <a:pt x="4241932" y="2467508"/>
                </a:lnTo>
                <a:lnTo>
                  <a:pt x="4237730" y="2617013"/>
                </a:lnTo>
                <a:lnTo>
                  <a:pt x="4233696" y="2765145"/>
                </a:lnTo>
                <a:lnTo>
                  <a:pt x="4231847" y="2911221"/>
                </a:lnTo>
                <a:lnTo>
                  <a:pt x="4229830" y="3057296"/>
                </a:lnTo>
                <a:lnTo>
                  <a:pt x="4228821" y="3201314"/>
                </a:lnTo>
                <a:lnTo>
                  <a:pt x="4229830" y="3343960"/>
                </a:lnTo>
                <a:lnTo>
                  <a:pt x="4229830" y="3428997"/>
                </a:lnTo>
                <a:lnTo>
                  <a:pt x="0" y="3428997"/>
                </a:lnTo>
                <a:close/>
              </a:path>
            </a:pathLst>
          </a:custGeom>
        </p:spPr>
      </p:pic>
      <p:pic>
        <p:nvPicPr>
          <p:cNvPr id="6" name="Picture 5" descr="Two dice rolling in mid-air">
            <a:extLst>
              <a:ext uri="{FF2B5EF4-FFF2-40B4-BE49-F238E27FC236}">
                <a16:creationId xmlns:a16="http://schemas.microsoft.com/office/drawing/2014/main" id="{A5B572D0-46E8-426A-9EE8-20D8B7FA3C53}"/>
              </a:ext>
            </a:extLst>
          </p:cNvPr>
          <p:cNvPicPr>
            <a:picLocks noChangeAspect="1"/>
          </p:cNvPicPr>
          <p:nvPr/>
        </p:nvPicPr>
        <p:blipFill rotWithShape="1">
          <a:blip r:embed="rId4">
            <a:extLst>
              <a:ext uri="{28A0092B-C50C-407E-A947-70E740481C1C}">
                <a14:useLocalDpi xmlns:a14="http://schemas.microsoft.com/office/drawing/2010/main" val="0"/>
              </a:ext>
            </a:extLst>
          </a:blip>
          <a:srcRect l="6638" r="5460" b="-2"/>
          <a:stretch/>
        </p:blipFill>
        <p:spPr>
          <a:xfrm>
            <a:off x="-1" y="3428999"/>
            <a:ext cx="4481964" cy="3429003"/>
          </a:xfrm>
          <a:custGeom>
            <a:avLst/>
            <a:gdLst/>
            <a:ahLst/>
            <a:cxnLst/>
            <a:rect l="l" t="t" r="r" b="b"/>
            <a:pathLst>
              <a:path w="4481964" h="3429003">
                <a:moveTo>
                  <a:pt x="0" y="0"/>
                </a:moveTo>
                <a:lnTo>
                  <a:pt x="4229830" y="0"/>
                </a:lnTo>
                <a:lnTo>
                  <a:pt x="4229830" y="56238"/>
                </a:lnTo>
                <a:lnTo>
                  <a:pt x="4231847" y="196141"/>
                </a:lnTo>
                <a:lnTo>
                  <a:pt x="4234872" y="333301"/>
                </a:lnTo>
                <a:lnTo>
                  <a:pt x="4237730" y="469090"/>
                </a:lnTo>
                <a:lnTo>
                  <a:pt x="4240924" y="602135"/>
                </a:lnTo>
                <a:lnTo>
                  <a:pt x="4245798" y="734494"/>
                </a:lnTo>
                <a:lnTo>
                  <a:pt x="4251009" y="864796"/>
                </a:lnTo>
                <a:lnTo>
                  <a:pt x="4255715" y="992355"/>
                </a:lnTo>
                <a:lnTo>
                  <a:pt x="4268995" y="1241301"/>
                </a:lnTo>
                <a:lnTo>
                  <a:pt x="4283114" y="1479959"/>
                </a:lnTo>
                <a:lnTo>
                  <a:pt x="4297906" y="1709016"/>
                </a:lnTo>
                <a:lnTo>
                  <a:pt x="4314211" y="1925729"/>
                </a:lnTo>
                <a:lnTo>
                  <a:pt x="4331188" y="2132841"/>
                </a:lnTo>
                <a:lnTo>
                  <a:pt x="4349509" y="2324865"/>
                </a:lnTo>
                <a:lnTo>
                  <a:pt x="4367495" y="2505230"/>
                </a:lnTo>
                <a:lnTo>
                  <a:pt x="4385480" y="2671194"/>
                </a:lnTo>
                <a:lnTo>
                  <a:pt x="4402457" y="2823441"/>
                </a:lnTo>
                <a:lnTo>
                  <a:pt x="4418594" y="2958544"/>
                </a:lnTo>
                <a:lnTo>
                  <a:pt x="4433890" y="3080616"/>
                </a:lnTo>
                <a:lnTo>
                  <a:pt x="4446665" y="3183486"/>
                </a:lnTo>
                <a:lnTo>
                  <a:pt x="4458767" y="3269897"/>
                </a:lnTo>
                <a:lnTo>
                  <a:pt x="4476081" y="3388541"/>
                </a:lnTo>
                <a:lnTo>
                  <a:pt x="4481964" y="3429003"/>
                </a:lnTo>
                <a:lnTo>
                  <a:pt x="3577807" y="3429003"/>
                </a:lnTo>
                <a:lnTo>
                  <a:pt x="0" y="3429003"/>
                </a:lnTo>
                <a:close/>
              </a:path>
            </a:pathLst>
          </a:custGeom>
        </p:spPr>
      </p:pic>
      <p:pic>
        <p:nvPicPr>
          <p:cNvPr id="8" name="Picture 7" descr="A hand with a coin in the background&#10;&#10;Description automatically generated with low confidence">
            <a:extLst>
              <a:ext uri="{FF2B5EF4-FFF2-40B4-BE49-F238E27FC236}">
                <a16:creationId xmlns:a16="http://schemas.microsoft.com/office/drawing/2014/main" id="{A601D081-0261-4CB1-A04E-A90C02ABDA4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10023001" y="4112567"/>
            <a:ext cx="2168999" cy="2745433"/>
          </a:xfrm>
          <a:prstGeom prst="rect">
            <a:avLst/>
          </a:prstGeom>
        </p:spPr>
      </p:pic>
    </p:spTree>
    <p:extLst>
      <p:ext uri="{BB962C8B-B14F-4D97-AF65-F5344CB8AC3E}">
        <p14:creationId xmlns:p14="http://schemas.microsoft.com/office/powerpoint/2010/main" val="656584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C62AF34D-EC34-6577-D9FE-8D89315ABE27}"/>
                  </a:ext>
                </a:extLst>
              </p:cNvPr>
              <p:cNvSpPr>
                <a:spLocks noGrp="1"/>
              </p:cNvSpPr>
              <p:nvPr>
                <p:ph idx="1"/>
              </p:nvPr>
            </p:nvSpPr>
            <p:spPr>
              <a:xfrm>
                <a:off x="419918" y="426249"/>
                <a:ext cx="8175442" cy="6136022"/>
              </a:xfrm>
            </p:spPr>
            <p:txBody>
              <a:bodyPr>
                <a:normAutofit/>
              </a:bodyPr>
              <a:lstStyle/>
              <a:p>
                <a:r>
                  <a:rPr lang="en-US" b="1" dirty="0"/>
                  <a:t>Probability distribution</a:t>
                </a:r>
              </a:p>
              <a:p>
                <a:r>
                  <a:rPr lang="en-US" dirty="0"/>
                  <a:t>If we sum up the probability of each outcome in the sample space, the sum is 1.</a:t>
                </a:r>
              </a:p>
              <a:p>
                <a:r>
                  <a:rPr lang="en-US" dirty="0"/>
                  <a:t>If each outcome is equally likely, it is a </a:t>
                </a:r>
                <a:r>
                  <a:rPr lang="en-US" b="1" dirty="0"/>
                  <a:t>uniform distribution</a:t>
                </a:r>
                <a:r>
                  <a:rPr lang="en-US" dirty="0"/>
                  <a:t>.</a:t>
                </a:r>
              </a:p>
              <a:p>
                <a:r>
                  <a:rPr lang="en-US" dirty="0"/>
                  <a:t>Sometimes the probability distribution is not uniform. This happens when some outcomes are more likely than other outcomes.</a:t>
                </a:r>
              </a:p>
              <a:p>
                <a:r>
                  <a:rPr lang="en-US" dirty="0"/>
                  <a:t>For example, if a loaded die is crafted in such a way that rolling a 6 is twice as likely as rolling any other number, then the probability distribution is:</a:t>
                </a:r>
              </a:p>
              <a:p>
                <a:endParaRPr lang="en-US" dirty="0"/>
              </a:p>
              <a:p>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r>
                      <a:rPr lang="en-US" b="0" i="1" smtClean="0">
                        <a:latin typeface="Cambria Math" panose="02040503050406030204" pitchFamily="18" charset="0"/>
                      </a:rPr>
                      <m:t>=1</m:t>
                    </m:r>
                  </m:oMath>
                </a14:m>
                <a:r>
                  <a:rPr lang="en-US" dirty="0"/>
                  <a:t> </a:t>
                </a:r>
              </a:p>
              <a:p>
                <a:r>
                  <a:rPr lang="en-US" dirty="0"/>
                  <a:t> </a:t>
                </a:r>
              </a:p>
              <a:p>
                <a:endParaRPr lang="en-US" dirty="0"/>
              </a:p>
            </p:txBody>
          </p:sp>
        </mc:Choice>
        <mc:Fallback xmlns="">
          <p:sp>
            <p:nvSpPr>
              <p:cNvPr id="2" name="Content Placeholder 1">
                <a:extLst>
                  <a:ext uri="{FF2B5EF4-FFF2-40B4-BE49-F238E27FC236}">
                    <a16:creationId xmlns:a16="http://schemas.microsoft.com/office/drawing/2014/main" id="{C62AF34D-EC34-6577-D9FE-8D89315ABE27}"/>
                  </a:ext>
                </a:extLst>
              </p:cNvPr>
              <p:cNvSpPr>
                <a:spLocks noGrp="1" noRot="1" noChangeAspect="1" noMove="1" noResize="1" noEditPoints="1" noAdjustHandles="1" noChangeArrowheads="1" noChangeShapeType="1" noTextEdit="1"/>
              </p:cNvSpPr>
              <p:nvPr>
                <p:ph idx="1"/>
              </p:nvPr>
            </p:nvSpPr>
            <p:spPr>
              <a:xfrm>
                <a:off x="419918" y="426249"/>
                <a:ext cx="8175442" cy="6136022"/>
              </a:xfrm>
              <a:blipFill>
                <a:blip r:embed="rId2"/>
                <a:stretch>
                  <a:fillRect l="-671" t="-795" r="-969"/>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B3B098C5-6AF4-076C-3984-0874166C146F}"/>
              </a:ext>
            </a:extLst>
          </p:cNvPr>
          <p:cNvSpPr txBox="1"/>
          <p:nvPr/>
        </p:nvSpPr>
        <p:spPr>
          <a:xfrm>
            <a:off x="419918" y="3800385"/>
            <a:ext cx="2542738" cy="369332"/>
          </a:xfrm>
          <a:prstGeom prst="rect">
            <a:avLst/>
          </a:prstGeom>
          <a:noFill/>
        </p:spPr>
        <p:txBody>
          <a:bodyPr wrap="square" rtlCol="0">
            <a:spAutoFit/>
          </a:bodyPr>
          <a:lstStyle/>
          <a:p>
            <a:r>
              <a:rPr lang="en-US" sz="1750" dirty="0">
                <a:latin typeface="Consolas" panose="020B0609020204030204" pitchFamily="49" charset="0"/>
              </a:rPr>
              <a:t>1  2  3  4  5  6</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F0F162D-13F3-8311-5350-0B82513CFBD9}"/>
                  </a:ext>
                </a:extLst>
              </p:cNvPr>
              <p:cNvSpPr txBox="1"/>
              <p:nvPr/>
            </p:nvSpPr>
            <p:spPr>
              <a:xfrm>
                <a:off x="9134190" y="749808"/>
                <a:ext cx="1457643" cy="76482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𝑆</m:t>
                          </m:r>
                        </m:sub>
                        <m:sup/>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=1</m:t>
                          </m:r>
                        </m:e>
                      </m:nary>
                    </m:oMath>
                  </m:oMathPara>
                </a14:m>
                <a:endParaRPr lang="en-US" dirty="0"/>
              </a:p>
            </p:txBody>
          </p:sp>
        </mc:Choice>
        <mc:Fallback xmlns="">
          <p:sp>
            <p:nvSpPr>
              <p:cNvPr id="4" name="TextBox 3">
                <a:extLst>
                  <a:ext uri="{FF2B5EF4-FFF2-40B4-BE49-F238E27FC236}">
                    <a16:creationId xmlns:a16="http://schemas.microsoft.com/office/drawing/2014/main" id="{0F0F162D-13F3-8311-5350-0B82513CFBD9}"/>
                  </a:ext>
                </a:extLst>
              </p:cNvPr>
              <p:cNvSpPr txBox="1">
                <a:spLocks noRot="1" noChangeAspect="1" noMove="1" noResize="1" noEditPoints="1" noAdjustHandles="1" noChangeArrowheads="1" noChangeShapeType="1" noTextEdit="1"/>
              </p:cNvSpPr>
              <p:nvPr/>
            </p:nvSpPr>
            <p:spPr>
              <a:xfrm>
                <a:off x="9134190" y="749808"/>
                <a:ext cx="1457643" cy="76482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0C0AA35-D6B4-57E7-C791-938E16207075}"/>
                  </a:ext>
                </a:extLst>
              </p:cNvPr>
              <p:cNvSpPr txBox="1"/>
              <p:nvPr/>
            </p:nvSpPr>
            <p:spPr>
              <a:xfrm>
                <a:off x="9091551" y="2710236"/>
                <a:ext cx="1805366"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𝐸</m:t>
                          </m:r>
                        </m:sub>
                        <m:sup/>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e>
                      </m:nary>
                    </m:oMath>
                  </m:oMathPara>
                </a14:m>
                <a:endParaRPr lang="en-US" dirty="0"/>
              </a:p>
            </p:txBody>
          </p:sp>
        </mc:Choice>
        <mc:Fallback xmlns="">
          <p:sp>
            <p:nvSpPr>
              <p:cNvPr id="5" name="TextBox 4">
                <a:extLst>
                  <a:ext uri="{FF2B5EF4-FFF2-40B4-BE49-F238E27FC236}">
                    <a16:creationId xmlns:a16="http://schemas.microsoft.com/office/drawing/2014/main" id="{B0C0AA35-D6B4-57E7-C791-938E16207075}"/>
                  </a:ext>
                </a:extLst>
              </p:cNvPr>
              <p:cNvSpPr txBox="1">
                <a:spLocks noRot="1" noChangeAspect="1" noMove="1" noResize="1" noEditPoints="1" noAdjustHandles="1" noChangeArrowheads="1" noChangeShapeType="1" noTextEdit="1"/>
              </p:cNvSpPr>
              <p:nvPr/>
            </p:nvSpPr>
            <p:spPr>
              <a:xfrm>
                <a:off x="9091551" y="2710236"/>
                <a:ext cx="1805366" cy="76450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578C3D2-D2BC-ABA8-F2BA-02481529D1FD}"/>
                  </a:ext>
                </a:extLst>
              </p:cNvPr>
              <p:cNvSpPr txBox="1"/>
              <p:nvPr/>
            </p:nvSpPr>
            <p:spPr>
              <a:xfrm>
                <a:off x="4831238" y="3800385"/>
                <a:ext cx="3877600" cy="1318502"/>
              </a:xfrm>
              <a:prstGeom prst="rect">
                <a:avLst/>
              </a:prstGeom>
              <a:noFill/>
            </p:spPr>
            <p:txBody>
              <a:bodyPr wrap="none" rtlCol="0">
                <a:spAutoFit/>
              </a:bodyPr>
              <a:lstStyle/>
              <a:p>
                <a:r>
                  <a:rPr lang="en-US" dirty="0">
                    <a:latin typeface="Cambria Math" panose="02040503050406030204" pitchFamily="18" charset="0"/>
                  </a:rPr>
                  <a:t>What is the probability of rolling a 6? </a:t>
                </a:r>
              </a:p>
              <a:p>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={6}</m:t>
                    </m:r>
                  </m:oMath>
                </a14:m>
                <a:r>
                  <a:rPr lang="en-US" b="0" dirty="0">
                    <a:latin typeface="Cambria Math" panose="02040503050406030204" pitchFamily="18" charset="0"/>
                  </a:rPr>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𝐸</m:t>
                          </m:r>
                        </m:sub>
                        <m:sup/>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e>
                      </m:nary>
                    </m:oMath>
                  </m:oMathPara>
                </a14:m>
                <a:endParaRPr lang="en-US" dirty="0"/>
              </a:p>
            </p:txBody>
          </p:sp>
        </mc:Choice>
        <mc:Fallback xmlns="">
          <p:sp>
            <p:nvSpPr>
              <p:cNvPr id="6" name="TextBox 5">
                <a:extLst>
                  <a:ext uri="{FF2B5EF4-FFF2-40B4-BE49-F238E27FC236}">
                    <a16:creationId xmlns:a16="http://schemas.microsoft.com/office/drawing/2014/main" id="{1578C3D2-D2BC-ABA8-F2BA-02481529D1FD}"/>
                  </a:ext>
                </a:extLst>
              </p:cNvPr>
              <p:cNvSpPr txBox="1">
                <a:spLocks noRot="1" noChangeAspect="1" noMove="1" noResize="1" noEditPoints="1" noAdjustHandles="1" noChangeArrowheads="1" noChangeShapeType="1" noTextEdit="1"/>
              </p:cNvSpPr>
              <p:nvPr/>
            </p:nvSpPr>
            <p:spPr>
              <a:xfrm>
                <a:off x="4831238" y="3800385"/>
                <a:ext cx="3877600" cy="1318502"/>
              </a:xfrm>
              <a:prstGeom prst="rect">
                <a:avLst/>
              </a:prstGeom>
              <a:blipFill>
                <a:blip r:embed="rId5"/>
                <a:stretch>
                  <a:fillRect l="-1415" t="-2765" r="-3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AA77698-15DD-2CEC-365E-75A1C8F45CE9}"/>
                  </a:ext>
                </a:extLst>
              </p:cNvPr>
              <p:cNvSpPr txBox="1"/>
              <p:nvPr/>
            </p:nvSpPr>
            <p:spPr>
              <a:xfrm>
                <a:off x="4831238" y="5217651"/>
                <a:ext cx="5175712" cy="1318502"/>
              </a:xfrm>
              <a:prstGeom prst="rect">
                <a:avLst/>
              </a:prstGeom>
              <a:noFill/>
            </p:spPr>
            <p:txBody>
              <a:bodyPr wrap="none" rtlCol="0">
                <a:spAutoFit/>
              </a:bodyPr>
              <a:lstStyle/>
              <a:p>
                <a:r>
                  <a:rPr lang="en-US" dirty="0">
                    <a:latin typeface="Cambria Math" panose="02040503050406030204" pitchFamily="18" charset="0"/>
                  </a:rPr>
                  <a:t>What is the probability of rolling an even number? </a:t>
                </a:r>
              </a:p>
              <a:p>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={2,4,6}</m:t>
                    </m:r>
                  </m:oMath>
                </a14:m>
                <a:r>
                  <a:rPr lang="en-US" b="0" dirty="0">
                    <a:latin typeface="Cambria Math" panose="02040503050406030204" pitchFamily="18" charset="0"/>
                  </a:rPr>
                  <a:t>,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nary>
                        <m:naryPr>
                          <m:chr m:val="∑"/>
                          <m:supHide m:val="on"/>
                          <m:ctrlPr>
                            <a:rPr lang="en-US" i="1" smtClean="0">
                              <a:latin typeface="Cambria Math" panose="02040503050406030204" pitchFamily="18" charset="0"/>
                            </a:rPr>
                          </m:ctrlPr>
                        </m:naryPr>
                        <m:sub>
                          <m:r>
                            <m:rPr>
                              <m:brk m:alnAt="7"/>
                            </m:rP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𝐸</m:t>
                          </m:r>
                        </m:sub>
                        <m:sup/>
                        <m:e>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7</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e>
                      </m:nary>
                      <m:r>
                        <a:rPr lang="en-US" b="0" i="0" smtClean="0">
                          <a:latin typeface="Cambria Math" panose="02040503050406030204" pitchFamily="18" charset="0"/>
                        </a:rPr>
                        <m:t>=</m:t>
                      </m:r>
                      <m:f>
                        <m:fPr>
                          <m:ctrlPr>
                            <a:rPr lang="en-US" b="0" i="1" smtClean="0">
                              <a:latin typeface="Cambria Math" panose="02040503050406030204" pitchFamily="18" charset="0"/>
                            </a:rPr>
                          </m:ctrlPr>
                        </m:fPr>
                        <m:num>
                          <m:r>
                            <a:rPr lang="en-US" b="0" i="0" smtClean="0">
                              <a:latin typeface="Cambria Math" panose="02040503050406030204" pitchFamily="18" charset="0"/>
                            </a:rPr>
                            <m:t>4</m:t>
                          </m:r>
                        </m:num>
                        <m:den>
                          <m:r>
                            <a:rPr lang="en-US" b="0" i="0" smtClean="0">
                              <a:latin typeface="Cambria Math" panose="02040503050406030204" pitchFamily="18" charset="0"/>
                            </a:rPr>
                            <m:t>7</m:t>
                          </m:r>
                        </m:den>
                      </m:f>
                    </m:oMath>
                  </m:oMathPara>
                </a14:m>
                <a:endParaRPr lang="en-US" dirty="0"/>
              </a:p>
            </p:txBody>
          </p:sp>
        </mc:Choice>
        <mc:Fallback xmlns="">
          <p:sp>
            <p:nvSpPr>
              <p:cNvPr id="7" name="TextBox 6">
                <a:extLst>
                  <a:ext uri="{FF2B5EF4-FFF2-40B4-BE49-F238E27FC236}">
                    <a16:creationId xmlns:a16="http://schemas.microsoft.com/office/drawing/2014/main" id="{DAA77698-15DD-2CEC-365E-75A1C8F45CE9}"/>
                  </a:ext>
                </a:extLst>
              </p:cNvPr>
              <p:cNvSpPr txBox="1">
                <a:spLocks noRot="1" noChangeAspect="1" noMove="1" noResize="1" noEditPoints="1" noAdjustHandles="1" noChangeArrowheads="1" noChangeShapeType="1" noTextEdit="1"/>
              </p:cNvSpPr>
              <p:nvPr/>
            </p:nvSpPr>
            <p:spPr>
              <a:xfrm>
                <a:off x="4831238" y="5217651"/>
                <a:ext cx="5175712" cy="1318502"/>
              </a:xfrm>
              <a:prstGeom prst="rect">
                <a:avLst/>
              </a:prstGeom>
              <a:blipFill>
                <a:blip r:embed="rId6"/>
                <a:stretch>
                  <a:fillRect l="-1060" t="-3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ECFFCA0-2F74-1230-1BB7-F183C80530A3}"/>
                  </a:ext>
                </a:extLst>
              </p:cNvPr>
              <p:cNvSpPr txBox="1"/>
              <p:nvPr/>
            </p:nvSpPr>
            <p:spPr>
              <a:xfrm>
                <a:off x="9091551" y="1646923"/>
                <a:ext cx="2371611" cy="537391"/>
              </a:xfrm>
              <a:prstGeom prst="rect">
                <a:avLst/>
              </a:prstGeom>
              <a:noFill/>
            </p:spPr>
            <p:txBody>
              <a:bodyPr wrap="none" rtlCol="0">
                <a:spAutoFit/>
              </a:bodyPr>
              <a:lstStyle/>
              <a:p>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m:t>
                        </m:r>
                        <m:r>
                          <a:rPr lang="en-US" b="0" i="1" smtClean="0">
                            <a:latin typeface="Cambria Math" panose="02040503050406030204" pitchFamily="18" charset="0"/>
                          </a:rPr>
                          <m:t>𝑆</m:t>
                        </m:r>
                        <m:r>
                          <a:rPr lang="en-US" b="0" i="1" smtClean="0">
                            <a:latin typeface="Cambria Math" panose="02040503050406030204" pitchFamily="18" charset="0"/>
                          </a:rPr>
                          <m:t>|</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𝑆</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𝑆</m:t>
                            </m:r>
                          </m:e>
                        </m:d>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𝑆</m:t>
                            </m:r>
                          </m:e>
                        </m:d>
                      </m:den>
                    </m:f>
                  </m:oMath>
                </a14:m>
                <a:r>
                  <a:rPr lang="en-US" dirty="0"/>
                  <a:t> </a:t>
                </a:r>
              </a:p>
            </p:txBody>
          </p:sp>
        </mc:Choice>
        <mc:Fallback xmlns="">
          <p:sp>
            <p:nvSpPr>
              <p:cNvPr id="8" name="TextBox 7">
                <a:extLst>
                  <a:ext uri="{FF2B5EF4-FFF2-40B4-BE49-F238E27FC236}">
                    <a16:creationId xmlns:a16="http://schemas.microsoft.com/office/drawing/2014/main" id="{3ECFFCA0-2F74-1230-1BB7-F183C80530A3}"/>
                  </a:ext>
                </a:extLst>
              </p:cNvPr>
              <p:cNvSpPr txBox="1">
                <a:spLocks noRot="1" noChangeAspect="1" noMove="1" noResize="1" noEditPoints="1" noAdjustHandles="1" noChangeArrowheads="1" noChangeShapeType="1" noTextEdit="1"/>
              </p:cNvSpPr>
              <p:nvPr/>
            </p:nvSpPr>
            <p:spPr>
              <a:xfrm>
                <a:off x="9091551" y="1646923"/>
                <a:ext cx="2371611" cy="537391"/>
              </a:xfrm>
              <a:prstGeom prst="rect">
                <a:avLst/>
              </a:prstGeom>
              <a:blipFill>
                <a:blip r:embed="rId7"/>
                <a:stretch>
                  <a:fillRect b="-68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E098CC6-22F1-C3FB-5CEA-3AA2A0A12776}"/>
                  </a:ext>
                </a:extLst>
              </p:cNvPr>
              <p:cNvSpPr txBox="1"/>
              <p:nvPr/>
            </p:nvSpPr>
            <p:spPr>
              <a:xfrm>
                <a:off x="419918" y="4960814"/>
                <a:ext cx="3585154" cy="1430071"/>
              </a:xfrm>
              <a:prstGeom prst="rect">
                <a:avLst/>
              </a:prstGeom>
              <a:noFill/>
            </p:spPr>
            <p:txBody>
              <a:bodyPr wrap="square" rtlCol="0">
                <a:spAutoFit/>
              </a:bodyPr>
              <a:lstStyle/>
              <a:p>
                <a:r>
                  <a:rPr lang="en-US" dirty="0"/>
                  <a:t>It is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7</m:t>
                        </m:r>
                      </m:den>
                    </m:f>
                  </m:oMath>
                </a14:m>
                <a:r>
                  <a:rPr lang="en-US" dirty="0"/>
                  <a:t> for each of the numbers 1-5 and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7</m:t>
                        </m:r>
                      </m:den>
                    </m:f>
                  </m:oMath>
                </a14:m>
                <a:r>
                  <a:rPr lang="en-US" dirty="0"/>
                  <a:t> for the 6 because the sum of the probabilities of each outcome must be equal to 1.</a:t>
                </a:r>
              </a:p>
            </p:txBody>
          </p:sp>
        </mc:Choice>
        <mc:Fallback xmlns="">
          <p:sp>
            <p:nvSpPr>
              <p:cNvPr id="9" name="TextBox 8">
                <a:extLst>
                  <a:ext uri="{FF2B5EF4-FFF2-40B4-BE49-F238E27FC236}">
                    <a16:creationId xmlns:a16="http://schemas.microsoft.com/office/drawing/2014/main" id="{DE098CC6-22F1-C3FB-5CEA-3AA2A0A12776}"/>
                  </a:ext>
                </a:extLst>
              </p:cNvPr>
              <p:cNvSpPr txBox="1">
                <a:spLocks noRot="1" noChangeAspect="1" noMove="1" noResize="1" noEditPoints="1" noAdjustHandles="1" noChangeArrowheads="1" noChangeShapeType="1" noTextEdit="1"/>
              </p:cNvSpPr>
              <p:nvPr/>
            </p:nvSpPr>
            <p:spPr>
              <a:xfrm>
                <a:off x="419918" y="4960814"/>
                <a:ext cx="3585154" cy="1430071"/>
              </a:xfrm>
              <a:prstGeom prst="rect">
                <a:avLst/>
              </a:prstGeom>
              <a:blipFill>
                <a:blip r:embed="rId8"/>
                <a:stretch>
                  <a:fillRect l="-1531" r="-170" b="-5983"/>
                </a:stretch>
              </a:blipFill>
            </p:spPr>
            <p:txBody>
              <a:bodyPr/>
              <a:lstStyle/>
              <a:p>
                <a:r>
                  <a:rPr lang="en-US">
                    <a:noFill/>
                  </a:rPr>
                  <a:t> </a:t>
                </a:r>
              </a:p>
            </p:txBody>
          </p:sp>
        </mc:Fallback>
      </mc:AlternateContent>
    </p:spTree>
    <p:extLst>
      <p:ext uri="{BB962C8B-B14F-4D97-AF65-F5344CB8AC3E}">
        <p14:creationId xmlns:p14="http://schemas.microsoft.com/office/powerpoint/2010/main" val="205687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2E4A37D5-A26E-B1A4-12F2-4DB8019A2E0D}"/>
                  </a:ext>
                </a:extLst>
              </p:cNvPr>
              <p:cNvSpPr>
                <a:spLocks noGrp="1"/>
              </p:cNvSpPr>
              <p:nvPr>
                <p:ph idx="1"/>
              </p:nvPr>
            </p:nvSpPr>
            <p:spPr/>
            <p:txBody>
              <a:bodyPr/>
              <a:lstStyle/>
              <a:p>
                <a:r>
                  <a:rPr lang="en-US" dirty="0"/>
                  <a:t>Try it:</a:t>
                </a:r>
              </a:p>
              <a:p>
                <a:r>
                  <a:rPr lang="en-US" dirty="0"/>
                  <a:t>If we flip a fair coin, what probabilities should we assign to the outcomes </a:t>
                </a:r>
                <a14:m>
                  <m:oMath xmlns:m="http://schemas.openxmlformats.org/officeDocument/2006/math">
                    <m:r>
                      <a:rPr lang="en-US" b="0" i="1" smtClean="0">
                        <a:latin typeface="Cambria Math" panose="02040503050406030204" pitchFamily="18" charset="0"/>
                      </a:rPr>
                      <m:t>𝐻</m:t>
                    </m:r>
                  </m:oMath>
                </a14:m>
                <a:r>
                  <a:rPr lang="en-US" dirty="0"/>
                  <a:t> and </a:t>
                </a:r>
                <a14:m>
                  <m:oMath xmlns:m="http://schemas.openxmlformats.org/officeDocument/2006/math">
                    <m:r>
                      <a:rPr lang="en-US" b="0" i="1" smtClean="0">
                        <a:latin typeface="Cambria Math" panose="02040503050406030204" pitchFamily="18" charset="0"/>
                      </a:rPr>
                      <m:t>𝑇</m:t>
                    </m:r>
                  </m:oMath>
                </a14:m>
                <a:r>
                  <a:rPr lang="en-US" dirty="0"/>
                  <a:t>?</a:t>
                </a:r>
              </a:p>
              <a:p>
                <a:endParaRPr lang="en-US" dirty="0"/>
              </a:p>
              <a:p>
                <a:r>
                  <a:rPr lang="en-US" dirty="0"/>
                  <a:t>Since each outcome is equally likely, and there are two possible outcomes:</a:t>
                </a:r>
              </a:p>
              <a:p>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oMath>
                </a14:m>
                <a:r>
                  <a:rPr lang="en-US" dirty="0"/>
                  <a:t> </a:t>
                </a:r>
              </a:p>
              <a:p>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2</m:t>
                        </m:r>
                      </m:den>
                    </m:f>
                    <m:r>
                      <a:rPr lang="en-US" b="0" i="1" smtClean="0">
                        <a:latin typeface="Cambria Math" panose="02040503050406030204" pitchFamily="18" charset="0"/>
                      </a:rPr>
                      <m:t>=1</m:t>
                    </m:r>
                  </m:oMath>
                </a14:m>
                <a:r>
                  <a:rPr lang="en-US" dirty="0"/>
                  <a:t>    The probability of all outcomes sums to 1.</a:t>
                </a:r>
              </a:p>
              <a:p>
                <a:endParaRPr lang="en-US" dirty="0"/>
              </a:p>
              <a:p>
                <a:r>
                  <a:rPr lang="en-US" dirty="0"/>
                  <a:t>What if heads is twice as likely as tails?</a:t>
                </a:r>
              </a:p>
              <a:p>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e>
                    </m:d>
                    <m:r>
                      <a:rPr lang="en-US" b="0" i="1" smtClean="0">
                        <a:latin typeface="Cambria Math" panose="02040503050406030204" pitchFamily="18" charset="0"/>
                      </a:rPr>
                      <m:t>=2⋅</m:t>
                    </m:r>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𝑇</m:t>
                    </m:r>
                    <m:r>
                      <a:rPr lang="en-US" b="0" i="1" smtClean="0">
                        <a:latin typeface="Cambria Math" panose="02040503050406030204" pitchFamily="18" charset="0"/>
                      </a:rPr>
                      <m:t>)</m:t>
                    </m:r>
                  </m:oMath>
                </a14:m>
                <a:r>
                  <a:rPr lang="en-US" dirty="0"/>
                  <a:t> </a:t>
                </a:r>
              </a:p>
              <a:p>
                <a:r>
                  <a:rPr lang="en-US" dirty="0"/>
                  <a:t>What is the probability of each?</a:t>
                </a:r>
              </a:p>
              <a:p>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=1</m:t>
                    </m:r>
                  </m:oMath>
                </a14:m>
                <a:r>
                  <a:rPr lang="en-US" dirty="0"/>
                  <a:t> </a:t>
                </a:r>
              </a:p>
              <a:p>
                <a14:m>
                  <m:oMath xmlns:m="http://schemas.openxmlformats.org/officeDocument/2006/math">
                    <m:r>
                      <a:rPr lang="en-US" b="0" i="1" smtClean="0">
                        <a:latin typeface="Cambria Math" panose="02040503050406030204" pitchFamily="18" charset="0"/>
                      </a:rPr>
                      <m:t>2⋅</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=3⋅</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=1</m:t>
                    </m:r>
                  </m:oMath>
                </a14:m>
                <a:r>
                  <a:rPr lang="en-US" dirty="0"/>
                  <a:t> </a:t>
                </a:r>
              </a:p>
            </p:txBody>
          </p:sp>
        </mc:Choice>
        <mc:Fallback xmlns="">
          <p:sp>
            <p:nvSpPr>
              <p:cNvPr id="2" name="Content Placeholder 1">
                <a:extLst>
                  <a:ext uri="{FF2B5EF4-FFF2-40B4-BE49-F238E27FC236}">
                    <a16:creationId xmlns:a16="http://schemas.microsoft.com/office/drawing/2014/main" id="{2E4A37D5-A26E-B1A4-12F2-4DB8019A2E0D}"/>
                  </a:ext>
                </a:extLst>
              </p:cNvPr>
              <p:cNvSpPr>
                <a:spLocks noGrp="1" noRot="1" noChangeAspect="1" noMove="1" noResize="1" noEditPoints="1" noAdjustHandles="1" noChangeArrowheads="1" noChangeShapeType="1" noTextEdit="1"/>
              </p:cNvSpPr>
              <p:nvPr>
                <p:ph idx="1"/>
              </p:nvPr>
            </p:nvSpPr>
            <p:spPr>
              <a:blipFill>
                <a:blip r:embed="rId2"/>
                <a:stretch>
                  <a:fillRect l="-552" t="-7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D3CBCD99-BA14-3CF3-4C73-90A0F2DA7C48}"/>
                  </a:ext>
                </a:extLst>
              </p:cNvPr>
              <p:cNvSpPr txBox="1"/>
              <p:nvPr/>
            </p:nvSpPr>
            <p:spPr>
              <a:xfrm>
                <a:off x="4544839" y="5676522"/>
                <a:ext cx="4404347" cy="485454"/>
              </a:xfrm>
              <a:prstGeom prst="rect">
                <a:avLst/>
              </a:prstGeom>
              <a:noFill/>
            </p:spPr>
            <p:txBody>
              <a:bodyPr wrap="none" rtlCol="0">
                <a:spAutoFit/>
              </a:bodyPr>
              <a:lstStyle/>
              <a:p>
                <a:r>
                  <a:rPr lang="en-US" dirty="0"/>
                  <a:t>Thus,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m:t>
                        </m:r>
                      </m:den>
                    </m:f>
                  </m:oMath>
                </a14:m>
                <a:r>
                  <a:rPr lang="en-US" dirty="0"/>
                  <a:t>    and </a:t>
                </a:r>
                <a14:m>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𝐻</m:t>
                        </m:r>
                      </m:e>
                    </m:d>
                    <m:r>
                      <a:rPr lang="en-US" b="0" i="1" smtClean="0">
                        <a:latin typeface="Cambria Math" panose="02040503050406030204" pitchFamily="18" charset="0"/>
                      </a:rPr>
                      <m:t>=2⋅</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m:t>
                        </m:r>
                      </m:num>
                      <m:den>
                        <m:r>
                          <a:rPr lang="en-US" b="0" i="1" smtClean="0">
                            <a:latin typeface="Cambria Math" panose="02040503050406030204" pitchFamily="18" charset="0"/>
                          </a:rPr>
                          <m:t>3</m:t>
                        </m:r>
                      </m:den>
                    </m:f>
                  </m:oMath>
                </a14:m>
                <a:endParaRPr lang="en-US" dirty="0"/>
              </a:p>
            </p:txBody>
          </p:sp>
        </mc:Choice>
        <mc:Fallback xmlns="">
          <p:sp>
            <p:nvSpPr>
              <p:cNvPr id="3" name="TextBox 2">
                <a:extLst>
                  <a:ext uri="{FF2B5EF4-FFF2-40B4-BE49-F238E27FC236}">
                    <a16:creationId xmlns:a16="http://schemas.microsoft.com/office/drawing/2014/main" id="{D3CBCD99-BA14-3CF3-4C73-90A0F2DA7C48}"/>
                  </a:ext>
                </a:extLst>
              </p:cNvPr>
              <p:cNvSpPr txBox="1">
                <a:spLocks noRot="1" noChangeAspect="1" noMove="1" noResize="1" noEditPoints="1" noAdjustHandles="1" noChangeArrowheads="1" noChangeShapeType="1" noTextEdit="1"/>
              </p:cNvSpPr>
              <p:nvPr/>
            </p:nvSpPr>
            <p:spPr>
              <a:xfrm>
                <a:off x="4544839" y="5676522"/>
                <a:ext cx="4404347" cy="485454"/>
              </a:xfrm>
              <a:prstGeom prst="rect">
                <a:avLst/>
              </a:prstGeom>
              <a:blipFill>
                <a:blip r:embed="rId3"/>
                <a:stretch>
                  <a:fillRect l="-1247" b="-5000"/>
                </a:stretch>
              </a:blipFill>
            </p:spPr>
            <p:txBody>
              <a:bodyPr/>
              <a:lstStyle/>
              <a:p>
                <a:r>
                  <a:rPr lang="en-US">
                    <a:noFill/>
                  </a:rPr>
                  <a:t> </a:t>
                </a:r>
              </a:p>
            </p:txBody>
          </p:sp>
        </mc:Fallback>
      </mc:AlternateContent>
      <p:pic>
        <p:nvPicPr>
          <p:cNvPr id="5" name="Picture 4" descr="A hand holding a silver ring&#10;&#10;Description automatically generated with medium confidence">
            <a:extLst>
              <a:ext uri="{FF2B5EF4-FFF2-40B4-BE49-F238E27FC236}">
                <a16:creationId xmlns:a16="http://schemas.microsoft.com/office/drawing/2014/main" id="{E8480A05-419D-1A68-A37F-053FA9C28B9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448943" y="2695575"/>
            <a:ext cx="2743057" cy="1828704"/>
          </a:xfrm>
          <a:prstGeom prst="rect">
            <a:avLst/>
          </a:prstGeom>
        </p:spPr>
      </p:pic>
    </p:spTree>
    <p:extLst>
      <p:ext uri="{BB962C8B-B14F-4D97-AF65-F5344CB8AC3E}">
        <p14:creationId xmlns:p14="http://schemas.microsoft.com/office/powerpoint/2010/main" val="110579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ABB1AE13-1D71-32F9-92E3-D2B2E26A080E}"/>
                  </a:ext>
                </a:extLst>
              </p:cNvPr>
              <p:cNvSpPr>
                <a:spLocks noGrp="1"/>
              </p:cNvSpPr>
              <p:nvPr>
                <p:ph idx="1"/>
              </p:nvPr>
            </p:nvSpPr>
            <p:spPr>
              <a:xfrm>
                <a:off x="419918" y="426249"/>
                <a:ext cx="7635946" cy="6136022"/>
              </a:xfrm>
            </p:spPr>
            <p:txBody>
              <a:bodyPr/>
              <a:lstStyle/>
              <a:p>
                <a:r>
                  <a:rPr lang="en-US" dirty="0"/>
                  <a:t>Using the complement of a probability.</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𝐸</m:t>
                            </m:r>
                          </m:e>
                        </m:acc>
                      </m:e>
                    </m:d>
                    <m:r>
                      <a:rPr lang="en-US" b="0" i="1" smtClean="0">
                        <a:latin typeface="Cambria Math" panose="02040503050406030204" pitchFamily="18" charset="0"/>
                      </a:rPr>
                      <m:t>=1 −</m:t>
                    </m:r>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𝐸</m:t>
                    </m:r>
                    <m:r>
                      <a:rPr lang="en-US" b="0" i="1" smtClean="0">
                        <a:latin typeface="Cambria Math" panose="02040503050406030204" pitchFamily="18" charset="0"/>
                      </a:rPr>
                      <m:t>)</m:t>
                    </m:r>
                  </m:oMath>
                </a14:m>
                <a:r>
                  <a:rPr lang="en-US" dirty="0"/>
                  <a:t> </a:t>
                </a:r>
              </a:p>
              <a:p>
                <a:endParaRPr lang="en-US" dirty="0"/>
              </a:p>
              <a:p>
                <a:r>
                  <a:rPr lang="en-US" dirty="0"/>
                  <a:t>Suppose we randomly generate a sequence of 10 bits. What is the probability that at least one of these bits is a 1?</a:t>
                </a:r>
              </a:p>
              <a:p>
                <a:endParaRPr lang="en-US" dirty="0"/>
              </a:p>
              <a:p>
                <a:r>
                  <a:rPr lang="en-US" dirty="0"/>
                  <a:t>Note it is easier to find the probability that none of the bits is a 1. There is only one case where none of the bits is a 1: 0000000000</a:t>
                </a:r>
              </a:p>
              <a:p>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={0000000000}</m:t>
                    </m:r>
                  </m:oMath>
                </a14:m>
                <a:r>
                  <a:rPr lang="en-US" dirty="0"/>
                  <a:t> and </a:t>
                </a:r>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e>
                        </m:d>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𝑆</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10</m:t>
                            </m:r>
                          </m:sup>
                        </m:sSup>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1024</m:t>
                        </m:r>
                      </m:den>
                    </m:f>
                  </m:oMath>
                </a14:m>
                <a:endParaRPr lang="en-US" dirty="0"/>
              </a:p>
              <a:p>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𝐸</m:t>
                        </m:r>
                      </m:e>
                    </m:acc>
                    <m:r>
                      <a:rPr lang="en-US" b="0" i="1" dirty="0" smtClean="0">
                        <a:latin typeface="Cambria Math" panose="02040503050406030204" pitchFamily="18" charset="0"/>
                      </a:rPr>
                      <m:t>=</m:t>
                    </m:r>
                    <m:r>
                      <a:rPr lang="en-US" b="0" i="0" dirty="0" smtClean="0">
                        <a:latin typeface="Cambria Math" panose="02040503050406030204" pitchFamily="18" charset="0"/>
                      </a:rPr>
                      <m:t>{</m:t>
                    </m:r>
                    <m:r>
                      <m:rPr>
                        <m:sty m:val="p"/>
                      </m:rPr>
                      <a:rPr lang="en-US" b="0" i="0" dirty="0" smtClean="0">
                        <a:latin typeface="Cambria Math" panose="02040503050406030204" pitchFamily="18" charset="0"/>
                      </a:rPr>
                      <m:t>all</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bitstrings</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containing</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at</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least</m:t>
                    </m:r>
                    <m:r>
                      <a:rPr lang="en-US" b="0" i="0" dirty="0" smtClean="0">
                        <a:latin typeface="Cambria Math" panose="02040503050406030204" pitchFamily="18" charset="0"/>
                      </a:rPr>
                      <m:t> </m:t>
                    </m:r>
                    <m:r>
                      <m:rPr>
                        <m:sty m:val="p"/>
                      </m:rPr>
                      <a:rPr lang="en-US" b="0" i="0" dirty="0" smtClean="0">
                        <a:latin typeface="Cambria Math" panose="02040503050406030204" pitchFamily="18" charset="0"/>
                      </a:rPr>
                      <m:t>one</m:t>
                    </m:r>
                    <m:r>
                      <a:rPr lang="en-US" b="0" i="0" dirty="0" smtClean="0">
                        <a:latin typeface="Cambria Math" panose="02040503050406030204" pitchFamily="18" charset="0"/>
                      </a:rPr>
                      <m:t> 1}</m:t>
                    </m:r>
                  </m:oMath>
                </a14:m>
                <a:r>
                  <a:rPr lang="en-US" dirty="0"/>
                  <a:t>  (the opposite of </a:t>
                </a:r>
                <a14:m>
                  <m:oMath xmlns:m="http://schemas.openxmlformats.org/officeDocument/2006/math">
                    <m:r>
                      <a:rPr lang="en-US" b="0" i="1" smtClean="0">
                        <a:latin typeface="Cambria Math" panose="02040503050406030204" pitchFamily="18" charset="0"/>
                      </a:rPr>
                      <m:t>𝐸</m:t>
                    </m:r>
                  </m:oMath>
                </a14:m>
                <a:r>
                  <a:rPr lang="en-US" dirty="0"/>
                  <a:t>)</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𝐸</m:t>
                            </m:r>
                          </m:e>
                        </m:acc>
                      </m:e>
                    </m:d>
                    <m:r>
                      <a:rPr lang="en-US" b="0" i="1" smtClean="0">
                        <a:latin typeface="Cambria Math" panose="02040503050406030204" pitchFamily="18" charset="0"/>
                      </a:rPr>
                      <m:t>=1−</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=1 −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1024</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1023</m:t>
                        </m:r>
                      </m:num>
                      <m:den>
                        <m:r>
                          <a:rPr lang="en-US" b="0" i="1" smtClean="0">
                            <a:latin typeface="Cambria Math" panose="02040503050406030204" pitchFamily="18" charset="0"/>
                          </a:rPr>
                          <m:t>1024</m:t>
                        </m:r>
                      </m:den>
                    </m:f>
                  </m:oMath>
                </a14:m>
                <a:r>
                  <a:rPr lang="en-US" dirty="0"/>
                  <a:t> </a:t>
                </a:r>
              </a:p>
              <a:p>
                <a:endParaRPr lang="en-US" dirty="0"/>
              </a:p>
              <a:p>
                <a:endParaRPr lang="en-US" dirty="0"/>
              </a:p>
            </p:txBody>
          </p:sp>
        </mc:Choice>
        <mc:Fallback xmlns="">
          <p:sp>
            <p:nvSpPr>
              <p:cNvPr id="2" name="Content Placeholder 1">
                <a:extLst>
                  <a:ext uri="{FF2B5EF4-FFF2-40B4-BE49-F238E27FC236}">
                    <a16:creationId xmlns:a16="http://schemas.microsoft.com/office/drawing/2014/main" id="{ABB1AE13-1D71-32F9-92E3-D2B2E26A080E}"/>
                  </a:ext>
                </a:extLst>
              </p:cNvPr>
              <p:cNvSpPr>
                <a:spLocks noGrp="1" noRot="1" noChangeAspect="1" noMove="1" noResize="1" noEditPoints="1" noAdjustHandles="1" noChangeArrowheads="1" noChangeShapeType="1" noTextEdit="1"/>
              </p:cNvSpPr>
              <p:nvPr>
                <p:ph idx="1"/>
              </p:nvPr>
            </p:nvSpPr>
            <p:spPr>
              <a:xfrm>
                <a:off x="419918" y="426249"/>
                <a:ext cx="7635946" cy="6136022"/>
              </a:xfrm>
              <a:blipFill>
                <a:blip r:embed="rId2"/>
                <a:stretch>
                  <a:fillRect l="-718" t="-795"/>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97688ED2-6450-C279-5629-9C157E413DED}"/>
              </a:ext>
            </a:extLst>
          </p:cNvPr>
          <p:cNvGrpSpPr/>
          <p:nvPr/>
        </p:nvGrpSpPr>
        <p:grpSpPr>
          <a:xfrm>
            <a:off x="7942108" y="914400"/>
            <a:ext cx="3546784" cy="1754326"/>
            <a:chOff x="7942108" y="914400"/>
            <a:chExt cx="3546784" cy="1754326"/>
          </a:xfrm>
        </p:grpSpPr>
        <p:sp>
          <p:nvSpPr>
            <p:cNvPr id="3" name="TextBox 2">
              <a:extLst>
                <a:ext uri="{FF2B5EF4-FFF2-40B4-BE49-F238E27FC236}">
                  <a16:creationId xmlns:a16="http://schemas.microsoft.com/office/drawing/2014/main" id="{1275A533-DDBA-DC9A-116F-D03BBAA4B1DE}"/>
                </a:ext>
              </a:extLst>
            </p:cNvPr>
            <p:cNvSpPr txBox="1"/>
            <p:nvPr/>
          </p:nvSpPr>
          <p:spPr>
            <a:xfrm>
              <a:off x="10021824" y="914400"/>
              <a:ext cx="1467068" cy="1754326"/>
            </a:xfrm>
            <a:prstGeom prst="rect">
              <a:avLst/>
            </a:prstGeom>
            <a:noFill/>
          </p:spPr>
          <p:txBody>
            <a:bodyPr wrap="none" rtlCol="0">
              <a:spAutoFit/>
            </a:bodyPr>
            <a:lstStyle/>
            <a:p>
              <a:r>
                <a:rPr lang="en-US" dirty="0"/>
                <a:t>0000000000</a:t>
              </a:r>
            </a:p>
            <a:p>
              <a:r>
                <a:rPr lang="en-US" dirty="0"/>
                <a:t>0000000001</a:t>
              </a:r>
            </a:p>
            <a:p>
              <a:r>
                <a:rPr lang="en-US" dirty="0"/>
                <a:t>0000000010</a:t>
              </a:r>
            </a:p>
            <a:p>
              <a:r>
                <a:rPr lang="en-US" dirty="0"/>
                <a:t>...</a:t>
              </a:r>
            </a:p>
            <a:p>
              <a:r>
                <a:rPr lang="en-US" dirty="0"/>
                <a:t>1111111110</a:t>
              </a:r>
            </a:p>
            <a:p>
              <a:r>
                <a:rPr lang="en-US" dirty="0"/>
                <a:t>1111111111</a:t>
              </a:r>
            </a:p>
          </p:txBody>
        </p:sp>
        <p:sp>
          <p:nvSpPr>
            <p:cNvPr id="4" name="Left Brace 3">
              <a:extLst>
                <a:ext uri="{FF2B5EF4-FFF2-40B4-BE49-F238E27FC236}">
                  <a16:creationId xmlns:a16="http://schemas.microsoft.com/office/drawing/2014/main" id="{0AE5851A-844C-F9FC-59C7-E2FEF412803A}"/>
                </a:ext>
              </a:extLst>
            </p:cNvPr>
            <p:cNvSpPr/>
            <p:nvPr/>
          </p:nvSpPr>
          <p:spPr>
            <a:xfrm>
              <a:off x="9409176" y="1000607"/>
              <a:ext cx="612648" cy="1581912"/>
            </a:xfrm>
            <a:prstGeom prst="leftBrace">
              <a:avLst>
                <a:gd name="adj1" fmla="val 8333"/>
                <a:gd name="adj2" fmla="val 5057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910B000-503E-420D-AFD4-E8F02C70F546}"/>
                    </a:ext>
                  </a:extLst>
                </p:cNvPr>
                <p:cNvSpPr txBox="1"/>
                <p:nvPr/>
              </p:nvSpPr>
              <p:spPr>
                <a:xfrm>
                  <a:off x="7942108" y="1606897"/>
                  <a:ext cx="139153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2</m:t>
                            </m:r>
                          </m:e>
                          <m:sup>
                            <m:r>
                              <a:rPr lang="en-US" b="0" i="1" smtClean="0">
                                <a:latin typeface="Cambria Math" panose="02040503050406030204" pitchFamily="18" charset="0"/>
                              </a:rPr>
                              <m:t>10</m:t>
                            </m:r>
                          </m:sup>
                        </m:sSup>
                        <m:r>
                          <a:rPr lang="en-US" b="0" i="1" smtClean="0">
                            <a:latin typeface="Cambria Math" panose="02040503050406030204" pitchFamily="18" charset="0"/>
                          </a:rPr>
                          <m:t>=1024</m:t>
                        </m:r>
                      </m:oMath>
                    </m:oMathPara>
                  </a14:m>
                  <a:endParaRPr lang="en-US" dirty="0"/>
                </a:p>
              </p:txBody>
            </p:sp>
          </mc:Choice>
          <mc:Fallback xmlns="">
            <p:sp>
              <p:nvSpPr>
                <p:cNvPr id="5" name="TextBox 4">
                  <a:extLst>
                    <a:ext uri="{FF2B5EF4-FFF2-40B4-BE49-F238E27FC236}">
                      <a16:creationId xmlns:a16="http://schemas.microsoft.com/office/drawing/2014/main" id="{B910B000-503E-420D-AFD4-E8F02C70F546}"/>
                    </a:ext>
                  </a:extLst>
                </p:cNvPr>
                <p:cNvSpPr txBox="1">
                  <a:spLocks noRot="1" noChangeAspect="1" noMove="1" noResize="1" noEditPoints="1" noAdjustHandles="1" noChangeArrowheads="1" noChangeShapeType="1" noTextEdit="1"/>
                </p:cNvSpPr>
                <p:nvPr/>
              </p:nvSpPr>
              <p:spPr>
                <a:xfrm>
                  <a:off x="7942108" y="1606897"/>
                  <a:ext cx="1391535" cy="369332"/>
                </a:xfrm>
                <a:prstGeom prst="rect">
                  <a:avLst/>
                </a:prstGeom>
                <a:blipFill>
                  <a:blip r:embed="rId3"/>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671883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CD33F0F-11AF-DF5C-859B-D27B5FF281D1}"/>
                  </a:ext>
                </a:extLst>
              </p:cNvPr>
              <p:cNvSpPr>
                <a:spLocks noGrp="1"/>
              </p:cNvSpPr>
              <p:nvPr>
                <p:ph idx="1"/>
              </p:nvPr>
            </p:nvSpPr>
            <p:spPr/>
            <p:txBody>
              <a:bodyPr/>
              <a:lstStyle/>
              <a:p>
                <a:r>
                  <a:rPr lang="en-US" dirty="0"/>
                  <a:t>Probabilities for unions of events</a:t>
                </a: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oMath>
                </a14:m>
                <a:r>
                  <a:rPr lang="en-US" dirty="0"/>
                  <a:t> </a:t>
                </a:r>
              </a:p>
              <a:p>
                <a:endParaRPr lang="en-US" dirty="0"/>
              </a:p>
              <a:p>
                <a:r>
                  <a:rPr lang="en-US" dirty="0"/>
                  <a:t>What is the probability that a randomly chosen number between 1 and 100 (inclusive) is divisible by either 3 or 5?</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all</m:t>
                        </m:r>
                        <m:r>
                          <a:rPr lang="en-US" b="0" i="0" smtClean="0">
                            <a:latin typeface="Cambria Math" panose="02040503050406030204" pitchFamily="18" charset="0"/>
                          </a:rPr>
                          <m:t> </m:t>
                        </m:r>
                        <m:r>
                          <m:rPr>
                            <m:sty m:val="p"/>
                          </m:rPr>
                          <a:rPr lang="en-US" b="0" i="0" smtClean="0">
                            <a:latin typeface="Cambria Math" panose="02040503050406030204" pitchFamily="18" charset="0"/>
                          </a:rPr>
                          <m:t>integers</m:t>
                        </m:r>
                        <m:r>
                          <a:rPr lang="en-US" b="0" i="0" smtClean="0">
                            <a:latin typeface="Cambria Math" panose="02040503050406030204" pitchFamily="18" charset="0"/>
                          </a:rPr>
                          <m:t> </m:t>
                        </m:r>
                        <m:r>
                          <m:rPr>
                            <m:sty m:val="p"/>
                          </m:rPr>
                          <a:rPr lang="en-US" b="0" i="0" smtClean="0">
                            <a:latin typeface="Cambria Math" panose="02040503050406030204" pitchFamily="18" charset="0"/>
                          </a:rPr>
                          <m:t>divisible</m:t>
                        </m:r>
                        <m:r>
                          <a:rPr lang="en-US" b="0" i="0" smtClean="0">
                            <a:latin typeface="Cambria Math" panose="02040503050406030204" pitchFamily="18" charset="0"/>
                          </a:rPr>
                          <m:t> </m:t>
                        </m:r>
                        <m:r>
                          <m:rPr>
                            <m:sty m:val="p"/>
                          </m:rPr>
                          <a:rPr lang="en-US" b="0" i="0" smtClean="0">
                            <a:latin typeface="Cambria Math" panose="02040503050406030204" pitchFamily="18" charset="0"/>
                          </a:rPr>
                          <m:t>by</m:t>
                        </m:r>
                        <m:r>
                          <a:rPr lang="en-US" b="0" i="0" smtClean="0">
                            <a:latin typeface="Cambria Math" panose="02040503050406030204" pitchFamily="18" charset="0"/>
                          </a:rPr>
                          <m:t> </m:t>
                        </m:r>
                        <m:r>
                          <a:rPr lang="en-US" b="0" i="1" smtClean="0">
                            <a:latin typeface="Cambria Math" panose="02040503050406030204" pitchFamily="18" charset="0"/>
                          </a:rPr>
                          <m:t>3</m:t>
                        </m:r>
                      </m:e>
                    </m:d>
                    <m:r>
                      <a:rPr lang="en-US" b="0" i="1" smtClean="0">
                        <a:latin typeface="Cambria Math" panose="02040503050406030204" pitchFamily="18" charset="0"/>
                      </a:rPr>
                      <m:t>={3,6,9,12,15,…, 99}</m:t>
                    </m:r>
                  </m:oMath>
                </a14:m>
                <a:r>
                  <a:rPr lang="en-US" dirty="0"/>
                  <a:t> </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m:rPr>
                            <m:sty m:val="p"/>
                          </m:rPr>
                          <a:rPr lang="en-US" b="0" i="0" smtClean="0">
                            <a:latin typeface="Cambria Math" panose="02040503050406030204" pitchFamily="18" charset="0"/>
                          </a:rPr>
                          <m:t>all</m:t>
                        </m:r>
                        <m:r>
                          <a:rPr lang="en-US" b="0" i="0" smtClean="0">
                            <a:latin typeface="Cambria Math" panose="02040503050406030204" pitchFamily="18" charset="0"/>
                          </a:rPr>
                          <m:t> </m:t>
                        </m:r>
                        <m:r>
                          <m:rPr>
                            <m:sty m:val="p"/>
                          </m:rPr>
                          <a:rPr lang="en-US" b="0" i="0" smtClean="0">
                            <a:latin typeface="Cambria Math" panose="02040503050406030204" pitchFamily="18" charset="0"/>
                          </a:rPr>
                          <m:t>integers</m:t>
                        </m:r>
                        <m:r>
                          <a:rPr lang="en-US" b="0" i="0" smtClean="0">
                            <a:latin typeface="Cambria Math" panose="02040503050406030204" pitchFamily="18" charset="0"/>
                          </a:rPr>
                          <m:t> </m:t>
                        </m:r>
                        <m:r>
                          <m:rPr>
                            <m:sty m:val="p"/>
                          </m:rPr>
                          <a:rPr lang="en-US" b="0" i="0" smtClean="0">
                            <a:latin typeface="Cambria Math" panose="02040503050406030204" pitchFamily="18" charset="0"/>
                          </a:rPr>
                          <m:t>divisible</m:t>
                        </m:r>
                        <m:r>
                          <a:rPr lang="en-US" b="0" i="0" smtClean="0">
                            <a:latin typeface="Cambria Math" panose="02040503050406030204" pitchFamily="18" charset="0"/>
                          </a:rPr>
                          <m:t> </m:t>
                        </m:r>
                        <m:r>
                          <m:rPr>
                            <m:sty m:val="p"/>
                          </m:rPr>
                          <a:rPr lang="en-US" b="0" i="0" smtClean="0">
                            <a:latin typeface="Cambria Math" panose="02040503050406030204" pitchFamily="18" charset="0"/>
                          </a:rPr>
                          <m:t>by</m:t>
                        </m:r>
                        <m:r>
                          <a:rPr lang="en-US" b="0" i="0" smtClean="0">
                            <a:latin typeface="Cambria Math" panose="02040503050406030204" pitchFamily="18" charset="0"/>
                          </a:rPr>
                          <m:t> </m:t>
                        </m:r>
                        <m:r>
                          <a:rPr lang="en-US" b="0" i="1" smtClean="0">
                            <a:latin typeface="Cambria Math" panose="02040503050406030204" pitchFamily="18" charset="0"/>
                          </a:rPr>
                          <m:t>5</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5,10,15,…, 100</m:t>
                        </m:r>
                      </m:e>
                    </m:d>
                  </m:oMath>
                </a14:m>
                <a:r>
                  <a:rPr lang="en-US" dirty="0"/>
                  <a:t> </a:t>
                </a:r>
              </a:p>
              <a:p>
                <a:r>
                  <a:rPr lang="en-US" dirty="0"/>
                  <a:t>Note there is some overlap, so we need to remove those outcomes that are counted twice.</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15, 30, 45, 60, 75, 90</m:t>
                        </m:r>
                      </m:e>
                    </m:d>
                  </m:oMath>
                </a14:m>
                <a:r>
                  <a:rPr lang="en-US" dirty="0"/>
                  <a:t>         </a:t>
                </a:r>
                <a14:m>
                  <m:oMath xmlns:m="http://schemas.openxmlformats.org/officeDocument/2006/math">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𝐸</m:t>
                            </m:r>
                          </m:e>
                          <m:sub>
                            <m:r>
                              <a:rPr lang="en-US" b="0" i="1" dirty="0" smtClean="0">
                                <a:latin typeface="Cambria Math" panose="02040503050406030204" pitchFamily="18" charset="0"/>
                              </a:rPr>
                              <m:t>1</m:t>
                            </m:r>
                          </m:sub>
                        </m:sSub>
                        <m:r>
                          <a:rPr lang="en-US" b="0"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𝐸</m:t>
                            </m:r>
                          </m:e>
                          <m:sub>
                            <m:r>
                              <a:rPr lang="en-US" b="0" i="1" dirty="0" smtClean="0">
                                <a:latin typeface="Cambria Math" panose="02040503050406030204" pitchFamily="18" charset="0"/>
                              </a:rPr>
                              <m:t>2</m:t>
                            </m:r>
                          </m:sub>
                        </m:sSub>
                      </m:e>
                    </m:d>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6</m:t>
                        </m:r>
                      </m:num>
                      <m:den>
                        <m:r>
                          <a:rPr lang="en-US" b="0" i="1" dirty="0" smtClean="0">
                            <a:latin typeface="Cambria Math" panose="02040503050406030204" pitchFamily="18" charset="0"/>
                          </a:rPr>
                          <m:t>100</m:t>
                        </m:r>
                      </m:den>
                    </m:f>
                  </m:oMath>
                </a14:m>
                <a:r>
                  <a:rPr lang="en-US" dirty="0"/>
                  <a:t> </a:t>
                </a:r>
              </a:p>
              <a:p>
                <a:endParaRPr lang="en-US" b="0" i="1" dirty="0">
                  <a:latin typeface="Cambria Math" panose="02040503050406030204" pitchFamily="18" charset="0"/>
                </a:endParaRPr>
              </a:p>
              <a:p>
                <a14:m>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2</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33</m:t>
                        </m:r>
                      </m:num>
                      <m:den>
                        <m:r>
                          <a:rPr lang="en-US" b="0" i="1" smtClean="0">
                            <a:latin typeface="Cambria Math" panose="02040503050406030204" pitchFamily="18" charset="0"/>
                          </a:rPr>
                          <m:t>100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20</m:t>
                        </m:r>
                      </m:num>
                      <m:den>
                        <m:r>
                          <a:rPr lang="en-US" b="0" i="1" smtClean="0">
                            <a:latin typeface="Cambria Math" panose="02040503050406030204" pitchFamily="18" charset="0"/>
                          </a:rPr>
                          <m:t>100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6</m:t>
                        </m:r>
                      </m:num>
                      <m:den>
                        <m:r>
                          <a:rPr lang="en-US" b="0" i="1" smtClean="0">
                            <a:latin typeface="Cambria Math" panose="02040503050406030204" pitchFamily="18" charset="0"/>
                          </a:rPr>
                          <m:t>100</m:t>
                        </m:r>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47</m:t>
                        </m:r>
                      </m:num>
                      <m:den>
                        <m:r>
                          <a:rPr lang="en-US" b="0" i="1" smtClean="0">
                            <a:latin typeface="Cambria Math" panose="02040503050406030204" pitchFamily="18" charset="0"/>
                          </a:rPr>
                          <m:t>100</m:t>
                        </m:r>
                      </m:den>
                    </m:f>
                    <m:r>
                      <a:rPr lang="en-US" b="0" i="1" smtClean="0">
                        <a:latin typeface="Cambria Math" panose="02040503050406030204" pitchFamily="18" charset="0"/>
                      </a:rPr>
                      <m:t>= .47</m:t>
                    </m:r>
                  </m:oMath>
                </a14:m>
                <a:r>
                  <a:rPr lang="en-US" dirty="0"/>
                  <a:t> </a:t>
                </a:r>
              </a:p>
            </p:txBody>
          </p:sp>
        </mc:Choice>
        <mc:Fallback xmlns="">
          <p:sp>
            <p:nvSpPr>
              <p:cNvPr id="2" name="Content Placeholder 1">
                <a:extLst>
                  <a:ext uri="{FF2B5EF4-FFF2-40B4-BE49-F238E27FC236}">
                    <a16:creationId xmlns:a16="http://schemas.microsoft.com/office/drawing/2014/main" id="{BCD33F0F-11AF-DF5C-859B-D27B5FF281D1}"/>
                  </a:ext>
                </a:extLst>
              </p:cNvPr>
              <p:cNvSpPr>
                <a:spLocks noGrp="1" noRot="1" noChangeAspect="1" noMove="1" noResize="1" noEditPoints="1" noAdjustHandles="1" noChangeArrowheads="1" noChangeShapeType="1" noTextEdit="1"/>
              </p:cNvSpPr>
              <p:nvPr>
                <p:ph idx="1"/>
              </p:nvPr>
            </p:nvSpPr>
            <p:spPr>
              <a:blipFill>
                <a:blip r:embed="rId2"/>
                <a:stretch>
                  <a:fillRect l="-552" t="-7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7F486E-628C-D82C-B5EE-5AC1803F8739}"/>
                  </a:ext>
                </a:extLst>
              </p:cNvPr>
              <p:cNvSpPr txBox="1"/>
              <p:nvPr/>
            </p:nvSpPr>
            <p:spPr>
              <a:xfrm>
                <a:off x="6684264" y="2569464"/>
                <a:ext cx="1508683"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𝐸</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33</m:t>
                          </m:r>
                        </m:num>
                        <m:den>
                          <m:r>
                            <a:rPr lang="en-US" b="0" i="1" smtClean="0">
                              <a:latin typeface="Cambria Math" panose="02040503050406030204" pitchFamily="18" charset="0"/>
                            </a:rPr>
                            <m:t>100</m:t>
                          </m:r>
                        </m:den>
                      </m:f>
                    </m:oMath>
                  </m:oMathPara>
                </a14:m>
                <a:endParaRPr lang="en-US" dirty="0"/>
              </a:p>
            </p:txBody>
          </p:sp>
        </mc:Choice>
        <mc:Fallback xmlns="">
          <p:sp>
            <p:nvSpPr>
              <p:cNvPr id="3" name="TextBox 2">
                <a:extLst>
                  <a:ext uri="{FF2B5EF4-FFF2-40B4-BE49-F238E27FC236}">
                    <a16:creationId xmlns:a16="http://schemas.microsoft.com/office/drawing/2014/main" id="{9E7F486E-628C-D82C-B5EE-5AC1803F8739}"/>
                  </a:ext>
                </a:extLst>
              </p:cNvPr>
              <p:cNvSpPr txBox="1">
                <a:spLocks noRot="1" noChangeAspect="1" noMove="1" noResize="1" noEditPoints="1" noAdjustHandles="1" noChangeArrowheads="1" noChangeShapeType="1" noTextEdit="1"/>
              </p:cNvSpPr>
              <p:nvPr/>
            </p:nvSpPr>
            <p:spPr>
              <a:xfrm>
                <a:off x="6684264" y="2569464"/>
                <a:ext cx="1508683" cy="6127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C6EDC20-A316-743E-E41F-5B36CCD43B71}"/>
                  </a:ext>
                </a:extLst>
              </p:cNvPr>
              <p:cNvSpPr txBox="1"/>
              <p:nvPr/>
            </p:nvSpPr>
            <p:spPr>
              <a:xfrm>
                <a:off x="8631936" y="2569464"/>
                <a:ext cx="1514004"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dirty="0" smtClean="0">
                          <a:latin typeface="Cambria Math" panose="02040503050406030204" pitchFamily="18" charset="0"/>
                        </a:rPr>
                        <m:t>𝑃</m:t>
                      </m:r>
                      <m:d>
                        <m:dPr>
                          <m:ctrlPr>
                            <a:rPr lang="en-US" b="0" i="1" dirty="0" smtClean="0">
                              <a:latin typeface="Cambria Math" panose="02040503050406030204" pitchFamily="18" charset="0"/>
                            </a:rPr>
                          </m:ctrlPr>
                        </m:dPr>
                        <m:e>
                          <m:sSub>
                            <m:sSubPr>
                              <m:ctrlPr>
                                <a:rPr lang="en-US" b="0" i="1" dirty="0" smtClean="0">
                                  <a:latin typeface="Cambria Math" panose="02040503050406030204" pitchFamily="18" charset="0"/>
                                </a:rPr>
                              </m:ctrlPr>
                            </m:sSubPr>
                            <m:e>
                              <m:r>
                                <a:rPr lang="en-US" b="0" i="1" dirty="0" smtClean="0">
                                  <a:latin typeface="Cambria Math" panose="02040503050406030204" pitchFamily="18" charset="0"/>
                                </a:rPr>
                                <m:t>𝐸</m:t>
                              </m:r>
                            </m:e>
                            <m:sub>
                              <m:r>
                                <a:rPr lang="en-US" b="0" i="1" dirty="0" smtClean="0">
                                  <a:latin typeface="Cambria Math" panose="02040503050406030204" pitchFamily="18" charset="0"/>
                                </a:rPr>
                                <m:t>2</m:t>
                              </m:r>
                            </m:sub>
                          </m:sSub>
                        </m:e>
                      </m:d>
                      <m:r>
                        <a:rPr lang="en-US" b="0" i="1" dirty="0" smtClean="0">
                          <a:latin typeface="Cambria Math" panose="02040503050406030204" pitchFamily="18" charset="0"/>
                        </a:rPr>
                        <m:t>=</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20</m:t>
                          </m:r>
                        </m:num>
                        <m:den>
                          <m:r>
                            <a:rPr lang="en-US" b="0" i="1" dirty="0" smtClean="0">
                              <a:latin typeface="Cambria Math" panose="02040503050406030204" pitchFamily="18" charset="0"/>
                            </a:rPr>
                            <m:t>100</m:t>
                          </m:r>
                        </m:den>
                      </m:f>
                    </m:oMath>
                  </m:oMathPara>
                </a14:m>
                <a:endParaRPr lang="en-US" dirty="0"/>
              </a:p>
            </p:txBody>
          </p:sp>
        </mc:Choice>
        <mc:Fallback xmlns="">
          <p:sp>
            <p:nvSpPr>
              <p:cNvPr id="4" name="TextBox 3">
                <a:extLst>
                  <a:ext uri="{FF2B5EF4-FFF2-40B4-BE49-F238E27FC236}">
                    <a16:creationId xmlns:a16="http://schemas.microsoft.com/office/drawing/2014/main" id="{3C6EDC20-A316-743E-E41F-5B36CCD43B71}"/>
                  </a:ext>
                </a:extLst>
              </p:cNvPr>
              <p:cNvSpPr txBox="1">
                <a:spLocks noRot="1" noChangeAspect="1" noMove="1" noResize="1" noEditPoints="1" noAdjustHandles="1" noChangeArrowheads="1" noChangeShapeType="1" noTextEdit="1"/>
              </p:cNvSpPr>
              <p:nvPr/>
            </p:nvSpPr>
            <p:spPr>
              <a:xfrm>
                <a:off x="8631936" y="2569464"/>
                <a:ext cx="1514004" cy="612732"/>
              </a:xfrm>
              <a:prstGeom prst="rect">
                <a:avLst/>
              </a:prstGeom>
              <a:blipFill>
                <a:blip r:embed="rId4"/>
                <a:stretch>
                  <a:fillRect/>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DE9FD457-537F-98F2-3DBA-CED1F97778CB}"/>
              </a:ext>
            </a:extLst>
          </p:cNvPr>
          <p:cNvSpPr txBox="1"/>
          <p:nvPr/>
        </p:nvSpPr>
        <p:spPr>
          <a:xfrm>
            <a:off x="9253728" y="6263640"/>
            <a:ext cx="1906291" cy="369332"/>
          </a:xfrm>
          <a:prstGeom prst="rect">
            <a:avLst/>
          </a:prstGeom>
          <a:noFill/>
        </p:spPr>
        <p:txBody>
          <a:bodyPr wrap="none" rtlCol="0">
            <a:spAutoFit/>
          </a:bodyPr>
          <a:lstStyle/>
          <a:p>
            <a:r>
              <a:rPr lang="en-US" dirty="0">
                <a:hlinkClick r:id="rId5"/>
              </a:rPr>
              <a:t>Python example</a:t>
            </a:r>
            <a:endParaRPr lang="en-US" dirty="0"/>
          </a:p>
        </p:txBody>
      </p:sp>
    </p:spTree>
    <p:extLst>
      <p:ext uri="{BB962C8B-B14F-4D97-AF65-F5344CB8AC3E}">
        <p14:creationId xmlns:p14="http://schemas.microsoft.com/office/powerpoint/2010/main" val="70871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212286-4049-7DAC-D225-2619FB55346C}"/>
              </a:ext>
            </a:extLst>
          </p:cNvPr>
          <p:cNvSpPr>
            <a:spLocks noGrp="1"/>
          </p:cNvSpPr>
          <p:nvPr>
            <p:ph idx="1"/>
          </p:nvPr>
        </p:nvSpPr>
        <p:spPr/>
        <p:txBody>
          <a:bodyPr/>
          <a:lstStyle/>
          <a:p>
            <a:r>
              <a:rPr lang="en-US" dirty="0"/>
              <a:t>Solve the following using Python:</a:t>
            </a:r>
          </a:p>
          <a:p>
            <a:endParaRPr lang="en-US" dirty="0"/>
          </a:p>
          <a:p>
            <a:r>
              <a:rPr lang="en-US" dirty="0"/>
              <a:t>A coin is flipped four times. For each of the events described below, express the event as a set using roster notation. Each outcome in the sample space can be written as a string of length 4 from {H, T}, such as HHTH. Assuming the coin is a fair coin, give the probability of each event.</a:t>
            </a:r>
          </a:p>
          <a:p>
            <a:endParaRPr lang="en-US" dirty="0"/>
          </a:p>
          <a:p>
            <a:pPr marL="342900" indent="-342900">
              <a:buAutoNum type="alphaLcPeriod"/>
            </a:pPr>
            <a:r>
              <a:rPr lang="en-US" dirty="0"/>
              <a:t>The first and last flips come up heads.</a:t>
            </a:r>
          </a:p>
          <a:p>
            <a:pPr marL="342900" indent="-342900">
              <a:buAutoNum type="alphaLcPeriod"/>
            </a:pPr>
            <a:r>
              <a:rPr lang="en-US" dirty="0"/>
              <a:t>There are at least two consecutive flips that come up heads.</a:t>
            </a:r>
          </a:p>
          <a:p>
            <a:pPr marL="342900" indent="-342900">
              <a:buAutoNum type="alphaLcPeriod"/>
            </a:pPr>
            <a:r>
              <a:rPr lang="en-US" dirty="0"/>
              <a:t>The first flip comes up tails and there are at least two consecutive flips that come up heads.</a:t>
            </a:r>
          </a:p>
        </p:txBody>
      </p:sp>
      <p:sp>
        <p:nvSpPr>
          <p:cNvPr id="3" name="TextBox 2">
            <a:extLst>
              <a:ext uri="{FF2B5EF4-FFF2-40B4-BE49-F238E27FC236}">
                <a16:creationId xmlns:a16="http://schemas.microsoft.com/office/drawing/2014/main" id="{404A4394-13F6-D061-029F-86232B592ACE}"/>
              </a:ext>
            </a:extLst>
          </p:cNvPr>
          <p:cNvSpPr txBox="1"/>
          <p:nvPr/>
        </p:nvSpPr>
        <p:spPr>
          <a:xfrm>
            <a:off x="9253728" y="6263640"/>
            <a:ext cx="1906291" cy="369332"/>
          </a:xfrm>
          <a:prstGeom prst="rect">
            <a:avLst/>
          </a:prstGeom>
          <a:noFill/>
        </p:spPr>
        <p:txBody>
          <a:bodyPr wrap="none" rtlCol="0">
            <a:spAutoFit/>
          </a:bodyPr>
          <a:lstStyle/>
          <a:p>
            <a:r>
              <a:rPr lang="en-US" dirty="0">
                <a:hlinkClick r:id="rId2"/>
              </a:rPr>
              <a:t>Python example</a:t>
            </a:r>
            <a:endParaRPr lang="en-US" dirty="0"/>
          </a:p>
        </p:txBody>
      </p:sp>
    </p:spTree>
    <p:extLst>
      <p:ext uri="{BB962C8B-B14F-4D97-AF65-F5344CB8AC3E}">
        <p14:creationId xmlns:p14="http://schemas.microsoft.com/office/powerpoint/2010/main" val="95979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212286-4049-7DAC-D225-2619FB55346C}"/>
              </a:ext>
            </a:extLst>
          </p:cNvPr>
          <p:cNvSpPr>
            <a:spLocks noGrp="1"/>
          </p:cNvSpPr>
          <p:nvPr>
            <p:ph idx="1"/>
          </p:nvPr>
        </p:nvSpPr>
        <p:spPr/>
        <p:txBody>
          <a:bodyPr/>
          <a:lstStyle/>
          <a:p>
            <a:r>
              <a:rPr lang="en-US" dirty="0"/>
              <a:t>Additional Exercises:</a:t>
            </a:r>
          </a:p>
          <a:p>
            <a:endParaRPr lang="en-US" dirty="0"/>
          </a:p>
          <a:p>
            <a:r>
              <a:rPr lang="en-US" dirty="0"/>
              <a:t>12.1.1</a:t>
            </a:r>
          </a:p>
          <a:p>
            <a:r>
              <a:rPr lang="en-US" dirty="0"/>
              <a:t>12.1.2</a:t>
            </a:r>
          </a:p>
          <a:p>
            <a:r>
              <a:rPr lang="en-US" dirty="0"/>
              <a:t>12.1.4</a:t>
            </a:r>
          </a:p>
          <a:p>
            <a:r>
              <a:rPr lang="en-US" dirty="0"/>
              <a:t>12.2.1</a:t>
            </a:r>
          </a:p>
        </p:txBody>
      </p:sp>
    </p:spTree>
    <p:extLst>
      <p:ext uri="{BB962C8B-B14F-4D97-AF65-F5344CB8AC3E}">
        <p14:creationId xmlns:p14="http://schemas.microsoft.com/office/powerpoint/2010/main" val="3215569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99FDA06-9C49-64C2-C88F-15AC3D867AB1}"/>
              </a:ext>
            </a:extLst>
          </p:cNvPr>
          <p:cNvSpPr>
            <a:spLocks noGrp="1"/>
          </p:cNvSpPr>
          <p:nvPr>
            <p:ph idx="1"/>
          </p:nvPr>
        </p:nvSpPr>
        <p:spPr/>
        <p:txBody>
          <a:bodyPr/>
          <a:lstStyle/>
          <a:p>
            <a:r>
              <a:rPr lang="en-US" dirty="0"/>
              <a:t>Conditional Probability</a:t>
            </a:r>
          </a:p>
        </p:txBody>
      </p:sp>
    </p:spTree>
    <p:extLst>
      <p:ext uri="{BB962C8B-B14F-4D97-AF65-F5344CB8AC3E}">
        <p14:creationId xmlns:p14="http://schemas.microsoft.com/office/powerpoint/2010/main" val="2191861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E25CBA-64B6-4769-AD71-6D30FCF3D8C5}"/>
              </a:ext>
            </a:extLst>
          </p:cNvPr>
          <p:cNvSpPr>
            <a:spLocks noGrp="1"/>
          </p:cNvSpPr>
          <p:nvPr>
            <p:ph type="title"/>
          </p:nvPr>
        </p:nvSpPr>
        <p:spPr/>
        <p:txBody>
          <a:bodyPr/>
          <a:lstStyle/>
          <a:p>
            <a:r>
              <a:rPr lang="en-US"/>
              <a:t>Rolling dice – Does order matter?</a:t>
            </a:r>
            <a:endParaRPr lang="en-US" dirty="0"/>
          </a:p>
        </p:txBody>
      </p:sp>
      <p:sp>
        <p:nvSpPr>
          <p:cNvPr id="5" name="Content Placeholder 4">
            <a:extLst>
              <a:ext uri="{FF2B5EF4-FFF2-40B4-BE49-F238E27FC236}">
                <a16:creationId xmlns:a16="http://schemas.microsoft.com/office/drawing/2014/main" id="{58727281-DB62-40B9-AA07-CC1F16C4A632}"/>
              </a:ext>
            </a:extLst>
          </p:cNvPr>
          <p:cNvSpPr>
            <a:spLocks noGrp="1"/>
          </p:cNvSpPr>
          <p:nvPr>
            <p:ph idx="1"/>
          </p:nvPr>
        </p:nvSpPr>
        <p:spPr>
          <a:xfrm>
            <a:off x="259395" y="1181099"/>
            <a:ext cx="9158925" cy="5083176"/>
          </a:xfrm>
        </p:spPr>
        <p:txBody>
          <a:bodyPr>
            <a:normAutofit/>
          </a:bodyPr>
          <a:lstStyle/>
          <a:p>
            <a:pPr marL="0" indent="0">
              <a:buNone/>
            </a:pPr>
            <a:r>
              <a:rPr lang="en-US" dirty="0"/>
              <a:t>Let's talk about flipping coins:</a:t>
            </a:r>
          </a:p>
          <a:p>
            <a:pPr marL="0" indent="0">
              <a:buNone/>
            </a:pPr>
            <a:endParaRPr lang="en-US" dirty="0"/>
          </a:p>
          <a:p>
            <a:pPr marL="0" indent="0">
              <a:buNone/>
            </a:pPr>
            <a:r>
              <a:rPr lang="en-US" dirty="0"/>
              <a:t>If order doesn't matter, then here is our sample space when flipping two coins:</a:t>
            </a:r>
          </a:p>
          <a:p>
            <a:pPr marL="400050" lvl="1" indent="0">
              <a:buNone/>
            </a:pPr>
            <a:r>
              <a:rPr lang="en-US" dirty="0"/>
              <a:t>{HH, HT, TT}</a:t>
            </a:r>
          </a:p>
          <a:p>
            <a:pPr marL="0" indent="0">
              <a:buNone/>
            </a:pPr>
            <a:endParaRPr lang="en-US" dirty="0"/>
          </a:p>
          <a:p>
            <a:pPr marL="0" indent="0">
              <a:buNone/>
            </a:pPr>
            <a:r>
              <a:rPr lang="en-US" dirty="0"/>
              <a:t>The probability of getting one H and one T would be 1/3. This is clearly incorrect. </a:t>
            </a:r>
          </a:p>
          <a:p>
            <a:pPr marL="0" indent="0">
              <a:buNone/>
            </a:pPr>
            <a:endParaRPr lang="en-US" dirty="0"/>
          </a:p>
          <a:p>
            <a:pPr marL="0" indent="0">
              <a:buNone/>
            </a:pPr>
            <a:r>
              <a:rPr lang="en-US" dirty="0"/>
              <a:t>It's not so much that </a:t>
            </a:r>
            <a:r>
              <a:rPr lang="en-US" b="1" dirty="0"/>
              <a:t>order</a:t>
            </a:r>
            <a:r>
              <a:rPr lang="en-US" dirty="0"/>
              <a:t> matters, but that we need to distinguish the outcomes of two different variables. Coin #1 and Coin #2. We need to treat them as if order does matter.</a:t>
            </a:r>
          </a:p>
          <a:p>
            <a:pPr marL="400050" lvl="1" indent="0">
              <a:buNone/>
            </a:pPr>
            <a:r>
              <a:rPr lang="en-US" dirty="0"/>
              <a:t>{HH, HT, TH, TT}</a:t>
            </a:r>
          </a:p>
          <a:p>
            <a:pPr marL="0" indent="0">
              <a:buNone/>
            </a:pPr>
            <a:r>
              <a:rPr lang="en-US" dirty="0"/>
              <a:t>Now the probability of getting one H and one T is 2/4 = 1/2, which is correct.</a:t>
            </a:r>
          </a:p>
        </p:txBody>
      </p:sp>
      <p:pic>
        <p:nvPicPr>
          <p:cNvPr id="7" name="Picture 6" descr="Two dice rolling in mid-air">
            <a:extLst>
              <a:ext uri="{FF2B5EF4-FFF2-40B4-BE49-F238E27FC236}">
                <a16:creationId xmlns:a16="http://schemas.microsoft.com/office/drawing/2014/main" id="{BB225A4A-D5F0-42E4-99B8-B92B8B487E05}"/>
              </a:ext>
            </a:extLst>
          </p:cNvPr>
          <p:cNvPicPr>
            <a:picLocks noChangeAspect="1"/>
          </p:cNvPicPr>
          <p:nvPr/>
        </p:nvPicPr>
        <p:blipFill rotWithShape="1">
          <a:blip r:embed="rId2">
            <a:extLst>
              <a:ext uri="{28A0092B-C50C-407E-A947-70E740481C1C}">
                <a14:useLocalDpi xmlns:a14="http://schemas.microsoft.com/office/drawing/2010/main" val="0"/>
              </a:ext>
            </a:extLst>
          </a:blip>
          <a:srcRect l="37189" t="46111" r="37935" b="23018"/>
          <a:stretch/>
        </p:blipFill>
        <p:spPr>
          <a:xfrm>
            <a:off x="9839324" y="0"/>
            <a:ext cx="2352675" cy="1965930"/>
          </a:xfrm>
          <a:prstGeom prst="rect">
            <a:avLst/>
          </a:prstGeom>
        </p:spPr>
      </p:pic>
      <p:pic>
        <p:nvPicPr>
          <p:cNvPr id="1026" name="Picture 2" descr="Perspective: The coin toss and the &amp;#39;hot hand&amp;#39;">
            <a:extLst>
              <a:ext uri="{FF2B5EF4-FFF2-40B4-BE49-F238E27FC236}">
                <a16:creationId xmlns:a16="http://schemas.microsoft.com/office/drawing/2014/main" id="{B0035A52-3975-4180-AC80-DD7027F28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0212527" y="3680899"/>
            <a:ext cx="1979473" cy="317710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2C6399C-CE4B-491B-B51F-4CB4CA417304}"/>
              </a:ext>
            </a:extLst>
          </p:cNvPr>
          <p:cNvSpPr txBox="1"/>
          <p:nvPr/>
        </p:nvSpPr>
        <p:spPr>
          <a:xfrm>
            <a:off x="0" y="6604084"/>
            <a:ext cx="6926896" cy="253916"/>
          </a:xfrm>
          <a:prstGeom prst="rect">
            <a:avLst/>
          </a:prstGeom>
          <a:noFill/>
        </p:spPr>
        <p:txBody>
          <a:bodyPr wrap="none" rtlCol="0">
            <a:spAutoFit/>
          </a:bodyPr>
          <a:lstStyle/>
          <a:p>
            <a:r>
              <a:rPr lang="en-US" sz="1050" dirty="0">
                <a:hlinkClick r:id="rId4"/>
              </a:rPr>
              <a:t>https://math.stackexchange.com/questions/2428759/why-does-order-matter-when-two-dice-are-rolled</a:t>
            </a:r>
            <a:endParaRPr lang="en-US" sz="1050" dirty="0"/>
          </a:p>
        </p:txBody>
      </p:sp>
    </p:spTree>
    <p:extLst>
      <p:ext uri="{BB962C8B-B14F-4D97-AF65-F5344CB8AC3E}">
        <p14:creationId xmlns:p14="http://schemas.microsoft.com/office/powerpoint/2010/main" val="905379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EDB8B-D610-4B1E-92F4-5DE79967D9AE}"/>
              </a:ext>
            </a:extLst>
          </p:cNvPr>
          <p:cNvSpPr>
            <a:spLocks noGrp="1"/>
          </p:cNvSpPr>
          <p:nvPr>
            <p:ph type="title"/>
          </p:nvPr>
        </p:nvSpPr>
        <p:spPr/>
        <p:txBody>
          <a:bodyPr/>
          <a:lstStyle/>
          <a:p>
            <a:r>
              <a:rPr lang="en-US" dirty="0"/>
              <a:t>Rolling Dice – Does order matter?</a:t>
            </a:r>
          </a:p>
        </p:txBody>
      </p:sp>
      <p:sp>
        <p:nvSpPr>
          <p:cNvPr id="3" name="Content Placeholder 2">
            <a:extLst>
              <a:ext uri="{FF2B5EF4-FFF2-40B4-BE49-F238E27FC236}">
                <a16:creationId xmlns:a16="http://schemas.microsoft.com/office/drawing/2014/main" id="{406208D9-F4CB-4948-BBCE-BA713B01280B}"/>
              </a:ext>
            </a:extLst>
          </p:cNvPr>
          <p:cNvSpPr>
            <a:spLocks noGrp="1"/>
          </p:cNvSpPr>
          <p:nvPr>
            <p:ph idx="1"/>
          </p:nvPr>
        </p:nvSpPr>
        <p:spPr/>
        <p:txBody>
          <a:bodyPr/>
          <a:lstStyle/>
          <a:p>
            <a:pPr marL="0" indent="0">
              <a:buNone/>
            </a:pPr>
            <a:r>
              <a:rPr lang="en-US" dirty="0"/>
              <a:t>Just like flipping coins, if we roll five dice, we have five different variables. We need to treat the problem as if order matters so we can easily distinguish between the five dice.</a:t>
            </a:r>
          </a:p>
          <a:p>
            <a:pPr marL="0" indent="0">
              <a:buNone/>
            </a:pPr>
            <a:endParaRPr lang="en-US" dirty="0"/>
          </a:p>
          <a:p>
            <a:pPr marL="0" indent="0">
              <a:buNone/>
            </a:pPr>
            <a:r>
              <a:rPr lang="en-US" dirty="0"/>
              <a:t>If not, then our sample space does not equally represent all possible rolls.</a:t>
            </a:r>
          </a:p>
          <a:p>
            <a:pPr marL="0" indent="0">
              <a:buNone/>
            </a:pPr>
            <a:endParaRPr lang="en-US" dirty="0"/>
          </a:p>
          <a:p>
            <a:pPr marL="0" indent="0">
              <a:buNone/>
            </a:pPr>
            <a:r>
              <a:rPr lang="en-US" dirty="0"/>
              <a:t>(1,1,1,1,1) is not as likely as (1,2,3,4,5) because (1,1,1,1,1) can only happen one way, but (1,2,3,4,5) can happen 5!=120 ways.</a:t>
            </a:r>
          </a:p>
        </p:txBody>
      </p:sp>
      <p:sp>
        <p:nvSpPr>
          <p:cNvPr id="4" name="TextBox 3">
            <a:extLst>
              <a:ext uri="{FF2B5EF4-FFF2-40B4-BE49-F238E27FC236}">
                <a16:creationId xmlns:a16="http://schemas.microsoft.com/office/drawing/2014/main" id="{0E499262-3019-4918-B120-9FB99785EBD6}"/>
              </a:ext>
            </a:extLst>
          </p:cNvPr>
          <p:cNvSpPr txBox="1"/>
          <p:nvPr/>
        </p:nvSpPr>
        <p:spPr>
          <a:xfrm>
            <a:off x="645130" y="5279456"/>
            <a:ext cx="2141933" cy="369332"/>
          </a:xfrm>
          <a:prstGeom prst="rect">
            <a:avLst/>
          </a:prstGeom>
          <a:noFill/>
        </p:spPr>
        <p:txBody>
          <a:bodyPr wrap="none" rtlCol="0">
            <a:spAutoFit/>
          </a:bodyPr>
          <a:lstStyle/>
          <a:p>
            <a:r>
              <a:rPr lang="en-US" dirty="0">
                <a:hlinkClick r:id="rId2"/>
              </a:rPr>
              <a:t>Show with Python</a:t>
            </a:r>
            <a:endParaRPr lang="en-US" dirty="0"/>
          </a:p>
        </p:txBody>
      </p:sp>
    </p:spTree>
    <p:extLst>
      <p:ext uri="{BB962C8B-B14F-4D97-AF65-F5344CB8AC3E}">
        <p14:creationId xmlns:p14="http://schemas.microsoft.com/office/powerpoint/2010/main" val="145233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4633F-14ED-6BC2-4665-8ADFA1FE23BF}"/>
              </a:ext>
            </a:extLst>
          </p:cNvPr>
          <p:cNvSpPr>
            <a:spLocks noGrp="1"/>
          </p:cNvSpPr>
          <p:nvPr>
            <p:ph type="title"/>
          </p:nvPr>
        </p:nvSpPr>
        <p:spPr/>
        <p:txBody>
          <a:bodyPr/>
          <a:lstStyle/>
          <a:p>
            <a:r>
              <a:rPr lang="en-US" dirty="0"/>
              <a:t>Homework Review</a:t>
            </a:r>
          </a:p>
        </p:txBody>
      </p:sp>
      <p:sp>
        <p:nvSpPr>
          <p:cNvPr id="3" name="Content Placeholder 2">
            <a:extLst>
              <a:ext uri="{FF2B5EF4-FFF2-40B4-BE49-F238E27FC236}">
                <a16:creationId xmlns:a16="http://schemas.microsoft.com/office/drawing/2014/main" id="{661498FF-7C6F-BE85-84F7-1281E3106737}"/>
              </a:ext>
            </a:extLst>
          </p:cNvPr>
          <p:cNvSpPr>
            <a:spLocks noGrp="1"/>
          </p:cNvSpPr>
          <p:nvPr>
            <p:ph idx="1"/>
          </p:nvPr>
        </p:nvSpPr>
        <p:spPr/>
        <p:txBody>
          <a:bodyPr/>
          <a:lstStyle/>
          <a:p>
            <a:pPr marL="0" indent="0">
              <a:buNone/>
            </a:pPr>
            <a:r>
              <a:rPr lang="en-US" dirty="0"/>
              <a:t>Review Homework 12 with peers</a:t>
            </a:r>
          </a:p>
        </p:txBody>
      </p:sp>
    </p:spTree>
    <p:extLst>
      <p:ext uri="{BB962C8B-B14F-4D97-AF65-F5344CB8AC3E}">
        <p14:creationId xmlns:p14="http://schemas.microsoft.com/office/powerpoint/2010/main" val="284820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A1699-09D1-F89C-B4CD-232608ED5030}"/>
              </a:ext>
            </a:extLst>
          </p:cNvPr>
          <p:cNvSpPr>
            <a:spLocks noGrp="1"/>
          </p:cNvSpPr>
          <p:nvPr>
            <p:ph type="title"/>
          </p:nvPr>
        </p:nvSpPr>
        <p:spPr/>
        <p:txBody>
          <a:bodyPr/>
          <a:lstStyle/>
          <a:p>
            <a:r>
              <a:rPr lang="en-US" dirty="0"/>
              <a:t>Applications</a:t>
            </a:r>
          </a:p>
        </p:txBody>
      </p:sp>
      <p:sp>
        <p:nvSpPr>
          <p:cNvPr id="3" name="Content Placeholder 2">
            <a:extLst>
              <a:ext uri="{FF2B5EF4-FFF2-40B4-BE49-F238E27FC236}">
                <a16:creationId xmlns:a16="http://schemas.microsoft.com/office/drawing/2014/main" id="{877F0E44-0286-A78F-A92D-32F02DBC5229}"/>
              </a:ext>
            </a:extLst>
          </p:cNvPr>
          <p:cNvSpPr>
            <a:spLocks noGrp="1"/>
          </p:cNvSpPr>
          <p:nvPr>
            <p:ph idx="1"/>
          </p:nvPr>
        </p:nvSpPr>
        <p:spPr/>
        <p:txBody>
          <a:bodyPr/>
          <a:lstStyle/>
          <a:p>
            <a:r>
              <a:rPr lang="en-US" dirty="0"/>
              <a:t>Genetics – Inheritance Traits and other applications</a:t>
            </a:r>
          </a:p>
          <a:p>
            <a:r>
              <a:rPr lang="en-US" dirty="0"/>
              <a:t>Complexity of algorithms...determining average case complexity</a:t>
            </a:r>
          </a:p>
          <a:p>
            <a:r>
              <a:rPr lang="en-US" dirty="0"/>
              <a:t>Machine learning</a:t>
            </a:r>
          </a:p>
          <a:p>
            <a:pPr lvl="1"/>
            <a:r>
              <a:rPr lang="en-US" dirty="0"/>
              <a:t>Classification based on probability...such as whether an incoming email message is spam or not spam</a:t>
            </a:r>
          </a:p>
          <a:p>
            <a:r>
              <a:rPr lang="en-US" dirty="0"/>
              <a:t>Probabilistic algorithms – solve problems not solvable by deterministic algorithms</a:t>
            </a:r>
          </a:p>
          <a:p>
            <a:pPr lvl="1"/>
            <a:r>
              <a:rPr lang="en-US" dirty="0"/>
              <a:t>Instead of following the same steps, a probabilistic algorithm makes one or more random choices, which lead to different outputs.</a:t>
            </a:r>
          </a:p>
          <a:p>
            <a:r>
              <a:rPr lang="en-US" dirty="0"/>
              <a:t>Simulation and testing with randomized models</a:t>
            </a:r>
          </a:p>
          <a:p>
            <a:r>
              <a:rPr lang="en-US" dirty="0"/>
              <a:t>Diagnostic test accuracy</a:t>
            </a:r>
          </a:p>
          <a:p>
            <a:endParaRPr lang="en-US" dirty="0"/>
          </a:p>
          <a:p>
            <a:pPr lvl="1"/>
            <a:endParaRPr lang="en-US" dirty="0"/>
          </a:p>
        </p:txBody>
      </p:sp>
    </p:spTree>
    <p:extLst>
      <p:ext uri="{BB962C8B-B14F-4D97-AF65-F5344CB8AC3E}">
        <p14:creationId xmlns:p14="http://schemas.microsoft.com/office/powerpoint/2010/main" val="3981574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61F28-5339-0EF5-828E-296E6D46775E}"/>
              </a:ext>
            </a:extLst>
          </p:cNvPr>
          <p:cNvSpPr>
            <a:spLocks noGrp="1"/>
          </p:cNvSpPr>
          <p:nvPr>
            <p:ph type="title"/>
          </p:nvPr>
        </p:nvSpPr>
        <p:spPr/>
        <p:txBody>
          <a:bodyPr/>
          <a:lstStyle/>
          <a:p>
            <a:r>
              <a:rPr lang="en-US" dirty="0"/>
              <a:t>Discrete vs Continuous Probability</a:t>
            </a:r>
          </a:p>
        </p:txBody>
      </p:sp>
      <p:sp>
        <p:nvSpPr>
          <p:cNvPr id="3" name="Content Placeholder 2">
            <a:extLst>
              <a:ext uri="{FF2B5EF4-FFF2-40B4-BE49-F238E27FC236}">
                <a16:creationId xmlns:a16="http://schemas.microsoft.com/office/drawing/2014/main" id="{EF3D8F5C-29D6-4C59-AE23-A670027B8D2B}"/>
              </a:ext>
            </a:extLst>
          </p:cNvPr>
          <p:cNvSpPr>
            <a:spLocks noGrp="1"/>
          </p:cNvSpPr>
          <p:nvPr>
            <p:ph idx="1"/>
          </p:nvPr>
        </p:nvSpPr>
        <p:spPr/>
        <p:txBody>
          <a:bodyPr/>
          <a:lstStyle/>
          <a:p>
            <a:r>
              <a:rPr lang="en-US" dirty="0"/>
              <a:t>Discrete probability deals with </a:t>
            </a:r>
            <a:r>
              <a:rPr lang="en-US" b="1" dirty="0"/>
              <a:t>finite</a:t>
            </a:r>
            <a:r>
              <a:rPr lang="en-US" dirty="0"/>
              <a:t> or </a:t>
            </a:r>
            <a:r>
              <a:rPr lang="en-US" b="1" dirty="0"/>
              <a:t>countably infinite</a:t>
            </a:r>
            <a:r>
              <a:rPr lang="en-US" dirty="0"/>
              <a:t> sets</a:t>
            </a:r>
          </a:p>
          <a:p>
            <a:endParaRPr lang="en-US" dirty="0"/>
          </a:p>
          <a:p>
            <a:r>
              <a:rPr lang="en-US" dirty="0"/>
              <a:t>Countably Infinite – There is a one-to-one correspondence between elements of the set and the integers.</a:t>
            </a:r>
          </a:p>
          <a:p>
            <a:endParaRPr lang="en-US" dirty="0"/>
          </a:p>
        </p:txBody>
      </p:sp>
    </p:spTree>
    <p:extLst>
      <p:ext uri="{BB962C8B-B14F-4D97-AF65-F5344CB8AC3E}">
        <p14:creationId xmlns:p14="http://schemas.microsoft.com/office/powerpoint/2010/main" val="30266388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1F897-04D1-4128-8F29-87E0DC063DF4}"/>
              </a:ext>
            </a:extLst>
          </p:cNvPr>
          <p:cNvSpPr>
            <a:spLocks noGrp="1"/>
          </p:cNvSpPr>
          <p:nvPr>
            <p:ph type="title"/>
          </p:nvPr>
        </p:nvSpPr>
        <p:spPr/>
        <p:txBody>
          <a:bodyPr/>
          <a:lstStyle/>
          <a:p>
            <a:r>
              <a:rPr lang="en-US" dirty="0"/>
              <a:t>Probability - Introduction</a:t>
            </a:r>
          </a:p>
        </p:txBody>
      </p:sp>
      <p:sp>
        <p:nvSpPr>
          <p:cNvPr id="3" name="Content Placeholder 2">
            <a:extLst>
              <a:ext uri="{FF2B5EF4-FFF2-40B4-BE49-F238E27FC236}">
                <a16:creationId xmlns:a16="http://schemas.microsoft.com/office/drawing/2014/main" id="{3FD63544-333B-4B42-A24A-FC4CA6C08BAA}"/>
              </a:ext>
            </a:extLst>
          </p:cNvPr>
          <p:cNvSpPr>
            <a:spLocks noGrp="1"/>
          </p:cNvSpPr>
          <p:nvPr>
            <p:ph idx="1"/>
          </p:nvPr>
        </p:nvSpPr>
        <p:spPr>
          <a:xfrm>
            <a:off x="346264" y="948743"/>
            <a:ext cx="8244524" cy="5068824"/>
          </a:xfrm>
        </p:spPr>
        <p:txBody>
          <a:bodyPr>
            <a:normAutofit/>
          </a:bodyPr>
          <a:lstStyle/>
          <a:p>
            <a:r>
              <a:rPr lang="en-US" dirty="0"/>
              <a:t>Simplest definition of probability is when all outcomes are equally likely.</a:t>
            </a:r>
          </a:p>
          <a:p>
            <a:endParaRPr lang="en-US" dirty="0"/>
          </a:p>
          <a:p>
            <a:endParaRPr lang="en-US" dirty="0"/>
          </a:p>
          <a:p>
            <a:endParaRPr lang="en-US" dirty="0"/>
          </a:p>
          <a:p>
            <a:endParaRPr lang="en-US" dirty="0"/>
          </a:p>
          <a:p>
            <a:endParaRPr lang="en-US" dirty="0"/>
          </a:p>
          <a:p>
            <a:endParaRPr lang="en-US" dirty="0"/>
          </a:p>
          <a:p>
            <a:r>
              <a:rPr lang="en-US" dirty="0"/>
              <a:t>Assuming all outcomes in the sample space </a:t>
            </a:r>
            <a:r>
              <a:rPr lang="en-US" b="1" dirty="0"/>
              <a:t>are equally likely.</a:t>
            </a:r>
            <a:endParaRPr lang="en-US" dirty="0"/>
          </a:p>
          <a:p>
            <a:endParaRPr lang="en-US" dirty="0"/>
          </a:p>
        </p:txBody>
      </p:sp>
      <p:sp>
        <p:nvSpPr>
          <p:cNvPr id="6" name="TextBox 5">
            <a:extLst>
              <a:ext uri="{FF2B5EF4-FFF2-40B4-BE49-F238E27FC236}">
                <a16:creationId xmlns:a16="http://schemas.microsoft.com/office/drawing/2014/main" id="{F7E64EE7-0D21-4B83-ABA3-B5BE322748BA}"/>
              </a:ext>
            </a:extLst>
          </p:cNvPr>
          <p:cNvSpPr txBox="1"/>
          <p:nvPr/>
        </p:nvSpPr>
        <p:spPr>
          <a:xfrm>
            <a:off x="0" y="6620361"/>
            <a:ext cx="5168403" cy="230832"/>
          </a:xfrm>
          <a:prstGeom prst="rect">
            <a:avLst/>
          </a:prstGeom>
          <a:noFill/>
        </p:spPr>
        <p:txBody>
          <a:bodyPr wrap="none" rtlCol="0">
            <a:spAutoFit/>
          </a:bodyPr>
          <a:lstStyle/>
          <a:p>
            <a:r>
              <a:rPr lang="en-US" sz="900" dirty="0"/>
              <a:t>Rosen, Kenneth. </a:t>
            </a:r>
            <a:r>
              <a:rPr lang="en-US" sz="900" i="1" dirty="0"/>
              <a:t>Discrete Mathematics and Its Applications, 7th Edition</a:t>
            </a:r>
            <a:r>
              <a:rPr lang="en-US" sz="900" dirty="0"/>
              <a:t>. McGraw-Hill, 2012</a:t>
            </a:r>
          </a:p>
        </p:txBody>
      </p:sp>
      <p:sp>
        <p:nvSpPr>
          <p:cNvPr id="5" name="TextBox 4">
            <a:extLst>
              <a:ext uri="{FF2B5EF4-FFF2-40B4-BE49-F238E27FC236}">
                <a16:creationId xmlns:a16="http://schemas.microsoft.com/office/drawing/2014/main" id="{F197FEB7-E3C9-62A9-D015-71CDF804B481}"/>
              </a:ext>
            </a:extLst>
          </p:cNvPr>
          <p:cNvSpPr txBox="1"/>
          <p:nvPr/>
        </p:nvSpPr>
        <p:spPr>
          <a:xfrm>
            <a:off x="665480" y="1434004"/>
            <a:ext cx="6518699" cy="92333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Experiment</a:t>
            </a:r>
            <a:r>
              <a:rPr lang="en-US" dirty="0"/>
              <a:t> – A procedure that yields </a:t>
            </a:r>
            <a:r>
              <a:rPr lang="en-US" b="1" dirty="0"/>
              <a:t>one</a:t>
            </a:r>
            <a:r>
              <a:rPr lang="en-US" dirty="0"/>
              <a:t> outcome.</a:t>
            </a:r>
          </a:p>
          <a:p>
            <a:r>
              <a:rPr lang="en-US" b="1" dirty="0"/>
              <a:t>Sample Space </a:t>
            </a:r>
            <a:r>
              <a:rPr lang="en-US" dirty="0"/>
              <a:t>– The set of </a:t>
            </a:r>
            <a:r>
              <a:rPr lang="en-US" b="1" dirty="0"/>
              <a:t>all possible </a:t>
            </a:r>
            <a:r>
              <a:rPr lang="en-US" dirty="0"/>
              <a:t>outcomes.</a:t>
            </a:r>
          </a:p>
          <a:p>
            <a:r>
              <a:rPr lang="en-US" b="1" dirty="0"/>
              <a:t>Event</a:t>
            </a:r>
            <a:r>
              <a:rPr lang="en-US" dirty="0"/>
              <a:t> – A subset of the sample space. A set of outcomes.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C0D6487-C116-FE73-7F8D-D25314FB448C}"/>
                  </a:ext>
                </a:extLst>
              </p:cNvPr>
              <p:cNvSpPr txBox="1"/>
              <p:nvPr/>
            </p:nvSpPr>
            <p:spPr>
              <a:xfrm>
                <a:off x="665480" y="2675140"/>
                <a:ext cx="6518699" cy="15077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buNone/>
                </a:pPr>
                <a:r>
                  <a:rPr lang="en-US" sz="1800" dirty="0"/>
                  <a:t>Probability of event </a:t>
                </a:r>
                <a14:m>
                  <m:oMath xmlns:m="http://schemas.openxmlformats.org/officeDocument/2006/math">
                    <m:r>
                      <a:rPr lang="en-US" sz="1800" i="1" dirty="0">
                        <a:latin typeface="Cambria Math" panose="02040503050406030204" pitchFamily="18" charset="0"/>
                      </a:rPr>
                      <m:t>𝐸</m:t>
                    </m:r>
                  </m:oMath>
                </a14:m>
                <a:r>
                  <a:rPr lang="en-US" sz="1800" dirty="0"/>
                  <a:t> given a sample space </a:t>
                </a:r>
                <a14:m>
                  <m:oMath xmlns:m="http://schemas.openxmlformats.org/officeDocument/2006/math">
                    <m:r>
                      <a:rPr lang="en-US" sz="1800" i="1">
                        <a:latin typeface="Cambria Math" panose="02040503050406030204" pitchFamily="18" charset="0"/>
                      </a:rPr>
                      <m:t>𝑆</m:t>
                    </m:r>
                  </m:oMath>
                </a14:m>
                <a:r>
                  <a:rPr lang="en-US" sz="1800" dirty="0"/>
                  <a:t> is:</a:t>
                </a:r>
              </a:p>
              <a:p>
                <a:pPr marL="400050" lvl="1" indent="0">
                  <a:buNone/>
                </a:pPr>
                <a:endParaRPr lang="en-US" sz="1800" dirty="0"/>
              </a:p>
              <a:p>
                <a:pPr marL="400050" lvl="1" indent="0">
                  <a:buNone/>
                </a:pPr>
                <a:r>
                  <a:rPr lang="en-US" sz="1800" dirty="0"/>
                  <a:t>	</a:t>
                </a:r>
                <a14:m>
                  <m:oMath xmlns:m="http://schemas.openxmlformats.org/officeDocument/2006/math">
                    <m:r>
                      <a:rPr lang="en-US" sz="2400" i="1" dirty="0">
                        <a:latin typeface="Cambria Math" panose="02040503050406030204" pitchFamily="18" charset="0"/>
                      </a:rPr>
                      <m:t>𝑃</m:t>
                    </m:r>
                    <m:d>
                      <m:dPr>
                        <m:ctrlPr>
                          <a:rPr lang="en-US" sz="2400" i="1" dirty="0">
                            <a:latin typeface="Cambria Math" panose="02040503050406030204" pitchFamily="18" charset="0"/>
                          </a:rPr>
                        </m:ctrlPr>
                      </m:dPr>
                      <m:e>
                        <m:r>
                          <a:rPr lang="en-US" sz="2400" i="1" dirty="0">
                            <a:latin typeface="Cambria Math" panose="02040503050406030204" pitchFamily="18" charset="0"/>
                          </a:rPr>
                          <m:t>𝐸</m:t>
                        </m:r>
                      </m:e>
                    </m:d>
                    <m:r>
                      <a:rPr lang="en-US" sz="2400" i="1" dirty="0">
                        <a:latin typeface="Cambria Math" panose="02040503050406030204" pitchFamily="18" charset="0"/>
                      </a:rPr>
                      <m:t>=</m:t>
                    </m:r>
                    <m:f>
                      <m:fPr>
                        <m:ctrlPr>
                          <a:rPr lang="en-US" sz="2400" i="1" dirty="0">
                            <a:latin typeface="Cambria Math" panose="02040503050406030204" pitchFamily="18" charset="0"/>
                          </a:rPr>
                        </m:ctrlPr>
                      </m:fPr>
                      <m:num>
                        <m:r>
                          <a:rPr lang="en-US" sz="2400" i="1" dirty="0">
                            <a:latin typeface="Cambria Math" panose="02040503050406030204" pitchFamily="18" charset="0"/>
                          </a:rPr>
                          <m:t>|</m:t>
                        </m:r>
                        <m:r>
                          <a:rPr lang="en-US" sz="2400" i="1" dirty="0">
                            <a:latin typeface="Cambria Math" panose="02040503050406030204" pitchFamily="18" charset="0"/>
                          </a:rPr>
                          <m:t>𝐸</m:t>
                        </m:r>
                        <m:r>
                          <a:rPr lang="en-US" sz="2400" i="1" dirty="0">
                            <a:latin typeface="Cambria Math" panose="02040503050406030204" pitchFamily="18" charset="0"/>
                          </a:rPr>
                          <m:t>|</m:t>
                        </m:r>
                      </m:num>
                      <m:den>
                        <m:r>
                          <a:rPr lang="en-US" sz="2400" i="1" dirty="0">
                            <a:latin typeface="Cambria Math" panose="02040503050406030204" pitchFamily="18" charset="0"/>
                          </a:rPr>
                          <m:t>|</m:t>
                        </m:r>
                        <m:r>
                          <a:rPr lang="en-US" sz="2400" i="1" dirty="0">
                            <a:latin typeface="Cambria Math" panose="02040503050406030204" pitchFamily="18" charset="0"/>
                          </a:rPr>
                          <m:t>𝑆</m:t>
                        </m:r>
                        <m:r>
                          <a:rPr lang="en-US" sz="2400" i="1" dirty="0">
                            <a:latin typeface="Cambria Math" panose="02040503050406030204" pitchFamily="18" charset="0"/>
                          </a:rPr>
                          <m:t>|</m:t>
                        </m:r>
                      </m:den>
                    </m:f>
                  </m:oMath>
                </a14:m>
                <a:r>
                  <a:rPr lang="en-US" sz="2400" dirty="0"/>
                  <a:t> </a:t>
                </a:r>
              </a:p>
              <a:p>
                <a:endParaRPr lang="en-US" dirty="0"/>
              </a:p>
            </p:txBody>
          </p:sp>
        </mc:Choice>
        <mc:Fallback xmlns="">
          <p:sp>
            <p:nvSpPr>
              <p:cNvPr id="9" name="TextBox 8">
                <a:extLst>
                  <a:ext uri="{FF2B5EF4-FFF2-40B4-BE49-F238E27FC236}">
                    <a16:creationId xmlns:a16="http://schemas.microsoft.com/office/drawing/2014/main" id="{FC0D6487-C116-FE73-7F8D-D25314FB448C}"/>
                  </a:ext>
                </a:extLst>
              </p:cNvPr>
              <p:cNvSpPr txBox="1">
                <a:spLocks noRot="1" noChangeAspect="1" noMove="1" noResize="1" noEditPoints="1" noAdjustHandles="1" noChangeArrowheads="1" noChangeShapeType="1" noTextEdit="1"/>
              </p:cNvSpPr>
              <p:nvPr/>
            </p:nvSpPr>
            <p:spPr>
              <a:xfrm>
                <a:off x="665480" y="2675140"/>
                <a:ext cx="6518699" cy="1507720"/>
              </a:xfrm>
              <a:prstGeom prst="rect">
                <a:avLst/>
              </a:prstGeom>
              <a:blipFill>
                <a:blip r:embed="rId2"/>
                <a:stretch>
                  <a:fillRect l="-653" t="-20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A21D26C-4DFF-3BD7-CC56-A69D41DD9824}"/>
                  </a:ext>
                </a:extLst>
              </p:cNvPr>
              <p:cNvSpPr txBox="1"/>
              <p:nvPr/>
            </p:nvSpPr>
            <p:spPr>
              <a:xfrm>
                <a:off x="665480" y="4762273"/>
                <a:ext cx="6518699" cy="13716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buNone/>
                </a:pPr>
                <a:r>
                  <a:rPr lang="en-US" dirty="0"/>
                  <a:t>Probability of a single outcome in S is:</a:t>
                </a:r>
              </a:p>
              <a:p>
                <a:pPr marL="400050" lvl="1" indent="0">
                  <a:buNone/>
                </a:pPr>
                <a:r>
                  <a:rPr lang="en-US" sz="2400" dirty="0"/>
                  <a:t>	</a:t>
                </a:r>
                <a14:m>
                  <m:oMath xmlns:m="http://schemas.openxmlformats.org/officeDocument/2006/math">
                    <m:f>
                      <m:fPr>
                        <m:ctrlPr>
                          <a:rPr lang="en-US"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m:t>
                        </m:r>
                        <m:r>
                          <a:rPr lang="en-US" sz="2400" i="1">
                            <a:latin typeface="Cambria Math" panose="02040503050406030204" pitchFamily="18" charset="0"/>
                          </a:rPr>
                          <m:t>𝑆</m:t>
                        </m:r>
                        <m:r>
                          <a:rPr lang="en-US" sz="2400" i="1">
                            <a:latin typeface="Cambria Math" panose="02040503050406030204" pitchFamily="18" charset="0"/>
                          </a:rPr>
                          <m:t>|</m:t>
                        </m:r>
                      </m:den>
                    </m:f>
                  </m:oMath>
                </a14:m>
                <a:r>
                  <a:rPr lang="en-US" dirty="0"/>
                  <a:t> </a:t>
                </a:r>
              </a:p>
            </p:txBody>
          </p:sp>
        </mc:Choice>
        <mc:Fallback xmlns="">
          <p:sp>
            <p:nvSpPr>
              <p:cNvPr id="10" name="TextBox 9">
                <a:extLst>
                  <a:ext uri="{FF2B5EF4-FFF2-40B4-BE49-F238E27FC236}">
                    <a16:creationId xmlns:a16="http://schemas.microsoft.com/office/drawing/2014/main" id="{1A21D26C-4DFF-3BD7-CC56-A69D41DD9824}"/>
                  </a:ext>
                </a:extLst>
              </p:cNvPr>
              <p:cNvSpPr txBox="1">
                <a:spLocks noRot="1" noChangeAspect="1" noMove="1" noResize="1" noEditPoints="1" noAdjustHandles="1" noChangeArrowheads="1" noChangeShapeType="1" noTextEdit="1"/>
              </p:cNvSpPr>
              <p:nvPr/>
            </p:nvSpPr>
            <p:spPr>
              <a:xfrm>
                <a:off x="665480" y="4762273"/>
                <a:ext cx="6518699" cy="1371600"/>
              </a:xfrm>
              <a:prstGeom prst="rect">
                <a:avLst/>
              </a:prstGeom>
              <a:blipFill>
                <a:blip r:embed="rId3"/>
                <a:stretch>
                  <a:fillRect l="-653" t="-1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F4D5E79-79ED-17A3-91C8-63922743C7D2}"/>
                  </a:ext>
                </a:extLst>
              </p:cNvPr>
              <p:cNvSpPr txBox="1"/>
              <p:nvPr/>
            </p:nvSpPr>
            <p:spPr>
              <a:xfrm>
                <a:off x="7848737" y="4762272"/>
                <a:ext cx="4067037" cy="137160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lvl="1">
                  <a:buNone/>
                </a:pPr>
                <a:r>
                  <a:rPr lang="en-US" sz="1600" dirty="0"/>
                  <a:t>Another way to think about it:</a:t>
                </a:r>
              </a:p>
              <a:p>
                <a:pPr marL="400050" lvl="1" indent="0">
                  <a:buNone/>
                </a:pPr>
                <a:endParaRPr lang="en-US" sz="1600" dirty="0"/>
              </a:p>
              <a:p>
                <a:pPr marL="457200" lvl="1" indent="0">
                  <a:buNone/>
                </a:pPr>
                <a14:m>
                  <m:oMath xmlns:m="http://schemas.openxmlformats.org/officeDocument/2006/math">
                    <m:r>
                      <a:rPr lang="en-US" sz="1800" b="0" i="1" dirty="0" smtClean="0">
                        <a:latin typeface="Cambria Math" panose="02040503050406030204" pitchFamily="18" charset="0"/>
                      </a:rPr>
                      <m:t>𝑃</m:t>
                    </m:r>
                    <m:d>
                      <m:dPr>
                        <m:ctrlPr>
                          <a:rPr lang="en-US" sz="1800" b="0" i="1" dirty="0" smtClean="0">
                            <a:latin typeface="Cambria Math" panose="02040503050406030204" pitchFamily="18" charset="0"/>
                          </a:rPr>
                        </m:ctrlPr>
                      </m:dPr>
                      <m:e>
                        <m:r>
                          <a:rPr lang="en-US" sz="1800" b="0" i="1" dirty="0" smtClean="0">
                            <a:latin typeface="Cambria Math" panose="02040503050406030204" pitchFamily="18" charset="0"/>
                          </a:rPr>
                          <m:t>𝐸</m:t>
                        </m:r>
                      </m:e>
                    </m:d>
                    <m:r>
                      <a:rPr lang="en-US" sz="1800" b="0" i="1" dirty="0" smtClean="0">
                        <a:latin typeface="Cambria Math" panose="02040503050406030204" pitchFamily="18" charset="0"/>
                      </a:rPr>
                      <m:t>= </m:t>
                    </m:r>
                    <m:f>
                      <m:fPr>
                        <m:ctrlPr>
                          <a:rPr lang="en-US" sz="1800" i="1" dirty="0" smtClean="0">
                            <a:latin typeface="Cambria Math" panose="02040503050406030204" pitchFamily="18" charset="0"/>
                          </a:rPr>
                        </m:ctrlPr>
                      </m:fPr>
                      <m:num>
                        <m:r>
                          <m:rPr>
                            <m:sty m:val="p"/>
                          </m:rPr>
                          <a:rPr lang="en-US" sz="1800" i="0" dirty="0">
                            <a:latin typeface="Cambria Math" panose="02040503050406030204" pitchFamily="18" charset="0"/>
                          </a:rPr>
                          <m:t>Number</m:t>
                        </m:r>
                        <m:r>
                          <a:rPr lang="en-US" sz="1800" i="0" dirty="0">
                            <a:latin typeface="Cambria Math" panose="02040503050406030204" pitchFamily="18" charset="0"/>
                          </a:rPr>
                          <m:t> </m:t>
                        </m:r>
                        <m:r>
                          <m:rPr>
                            <m:sty m:val="p"/>
                          </m:rPr>
                          <a:rPr lang="en-US" sz="1800" i="0" dirty="0">
                            <a:latin typeface="Cambria Math" panose="02040503050406030204" pitchFamily="18" charset="0"/>
                          </a:rPr>
                          <m:t>of</m:t>
                        </m:r>
                        <m:r>
                          <a:rPr lang="en-US" sz="1800" i="0" dirty="0">
                            <a:latin typeface="Cambria Math" panose="02040503050406030204" pitchFamily="18" charset="0"/>
                          </a:rPr>
                          <m:t> </m:t>
                        </m:r>
                        <m:r>
                          <m:rPr>
                            <m:sty m:val="p"/>
                          </m:rPr>
                          <a:rPr lang="en-US" sz="1800" i="0" dirty="0">
                            <a:latin typeface="Cambria Math" panose="02040503050406030204" pitchFamily="18" charset="0"/>
                          </a:rPr>
                          <m:t>successful</m:t>
                        </m:r>
                        <m:r>
                          <a:rPr lang="en-US" sz="1800" i="0" dirty="0">
                            <a:latin typeface="Cambria Math" panose="02040503050406030204" pitchFamily="18" charset="0"/>
                          </a:rPr>
                          <m:t> </m:t>
                        </m:r>
                        <m:r>
                          <m:rPr>
                            <m:sty m:val="p"/>
                          </m:rPr>
                          <a:rPr lang="en-US" sz="1800" i="0" dirty="0">
                            <a:latin typeface="Cambria Math" panose="02040503050406030204" pitchFamily="18" charset="0"/>
                          </a:rPr>
                          <m:t>outcomes</m:t>
                        </m:r>
                      </m:num>
                      <m:den>
                        <m:r>
                          <m:rPr>
                            <m:sty m:val="p"/>
                          </m:rPr>
                          <a:rPr lang="en-US" sz="1800" b="0" i="0" dirty="0" smtClean="0">
                            <a:latin typeface="Cambria Math" panose="02040503050406030204" pitchFamily="18" charset="0"/>
                          </a:rPr>
                          <m:t>N</m:t>
                        </m:r>
                        <m:r>
                          <m:rPr>
                            <m:sty m:val="p"/>
                          </m:rPr>
                          <a:rPr lang="en-US" sz="1800" i="0" dirty="0">
                            <a:latin typeface="Cambria Math" panose="02040503050406030204" pitchFamily="18" charset="0"/>
                          </a:rPr>
                          <m:t>umber</m:t>
                        </m:r>
                        <m:r>
                          <a:rPr lang="en-US" sz="1800" i="0" dirty="0">
                            <a:latin typeface="Cambria Math" panose="02040503050406030204" pitchFamily="18" charset="0"/>
                          </a:rPr>
                          <m:t> </m:t>
                        </m:r>
                        <m:r>
                          <m:rPr>
                            <m:sty m:val="p"/>
                          </m:rPr>
                          <a:rPr lang="en-US" sz="1800" i="0" dirty="0">
                            <a:latin typeface="Cambria Math" panose="02040503050406030204" pitchFamily="18" charset="0"/>
                          </a:rPr>
                          <m:t>of</m:t>
                        </m:r>
                        <m:r>
                          <a:rPr lang="en-US" sz="1800" i="0" dirty="0">
                            <a:latin typeface="Cambria Math" panose="02040503050406030204" pitchFamily="18" charset="0"/>
                          </a:rPr>
                          <m:t> </m:t>
                        </m:r>
                        <m:r>
                          <m:rPr>
                            <m:sty m:val="p"/>
                          </m:rPr>
                          <a:rPr lang="en-US" sz="1800" i="0" dirty="0">
                            <a:latin typeface="Cambria Math" panose="02040503050406030204" pitchFamily="18" charset="0"/>
                          </a:rPr>
                          <m:t>possible</m:t>
                        </m:r>
                        <m:r>
                          <a:rPr lang="en-US" sz="1800" i="0" dirty="0">
                            <a:latin typeface="Cambria Math" panose="02040503050406030204" pitchFamily="18" charset="0"/>
                          </a:rPr>
                          <m:t> </m:t>
                        </m:r>
                        <m:r>
                          <m:rPr>
                            <m:sty m:val="p"/>
                          </m:rPr>
                          <a:rPr lang="en-US" sz="1800" i="0" dirty="0">
                            <a:latin typeface="Cambria Math" panose="02040503050406030204" pitchFamily="18" charset="0"/>
                          </a:rPr>
                          <m:t>outcomes</m:t>
                        </m:r>
                      </m:den>
                    </m:f>
                  </m:oMath>
                </a14:m>
                <a:r>
                  <a:rPr lang="en-US" dirty="0"/>
                  <a:t> </a:t>
                </a:r>
              </a:p>
              <a:p>
                <a:endParaRPr lang="en-US" dirty="0"/>
              </a:p>
            </p:txBody>
          </p:sp>
        </mc:Choice>
        <mc:Fallback xmlns="">
          <p:sp>
            <p:nvSpPr>
              <p:cNvPr id="11" name="TextBox 10">
                <a:extLst>
                  <a:ext uri="{FF2B5EF4-FFF2-40B4-BE49-F238E27FC236}">
                    <a16:creationId xmlns:a16="http://schemas.microsoft.com/office/drawing/2014/main" id="{FF4D5E79-79ED-17A3-91C8-63922743C7D2}"/>
                  </a:ext>
                </a:extLst>
              </p:cNvPr>
              <p:cNvSpPr txBox="1">
                <a:spLocks noRot="1" noChangeAspect="1" noMove="1" noResize="1" noEditPoints="1" noAdjustHandles="1" noChangeArrowheads="1" noChangeShapeType="1" noTextEdit="1"/>
              </p:cNvSpPr>
              <p:nvPr/>
            </p:nvSpPr>
            <p:spPr>
              <a:xfrm>
                <a:off x="7848737" y="4762272"/>
                <a:ext cx="4067037" cy="1371600"/>
              </a:xfrm>
              <a:prstGeom prst="rect">
                <a:avLst/>
              </a:prstGeom>
              <a:blipFill>
                <a:blip r:embed="rId4"/>
                <a:stretch>
                  <a:fillRect l="-747" t="-88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FAE827B-1A0A-9F1F-FE2A-E2028B5803D0}"/>
              </a:ext>
            </a:extLst>
          </p:cNvPr>
          <p:cNvSpPr txBox="1"/>
          <p:nvPr/>
        </p:nvSpPr>
        <p:spPr>
          <a:xfrm>
            <a:off x="7362994" y="3105834"/>
            <a:ext cx="1965960"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200" dirty="0"/>
              <a:t>This is known as the Laplace definition of probability</a:t>
            </a:r>
          </a:p>
        </p:txBody>
      </p:sp>
      <p:sp>
        <p:nvSpPr>
          <p:cNvPr id="7" name="Rectangle 6">
            <a:extLst>
              <a:ext uri="{FF2B5EF4-FFF2-40B4-BE49-F238E27FC236}">
                <a16:creationId xmlns:a16="http://schemas.microsoft.com/office/drawing/2014/main" id="{EF490666-EB37-49D7-83BF-DA7153971024}"/>
              </a:ext>
            </a:extLst>
          </p:cNvPr>
          <p:cNvSpPr/>
          <p:nvPr/>
        </p:nvSpPr>
        <p:spPr>
          <a:xfrm>
            <a:off x="3696392" y="3158883"/>
            <a:ext cx="2084485" cy="95502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The probability of an event is a number between 0 and 1</a:t>
            </a:r>
          </a:p>
        </p:txBody>
      </p:sp>
    </p:spTree>
    <p:extLst>
      <p:ext uri="{BB962C8B-B14F-4D97-AF65-F5344CB8AC3E}">
        <p14:creationId xmlns:p14="http://schemas.microsoft.com/office/powerpoint/2010/main" val="1215597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4"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01AF7-492F-428A-89B2-454116B1D378}"/>
              </a:ext>
            </a:extLst>
          </p:cNvPr>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1FBF034-13F8-482A-A551-3B08E8C5285F}"/>
                  </a:ext>
                </a:extLst>
              </p:cNvPr>
              <p:cNvSpPr>
                <a:spLocks noGrp="1"/>
              </p:cNvSpPr>
              <p:nvPr>
                <p:ph idx="1"/>
              </p:nvPr>
            </p:nvSpPr>
            <p:spPr>
              <a:xfrm>
                <a:off x="259395" y="1181099"/>
                <a:ext cx="9433245" cy="5083176"/>
              </a:xfrm>
            </p:spPr>
            <p:txBody>
              <a:bodyPr/>
              <a:lstStyle/>
              <a:p>
                <a:pPr marL="0" indent="0">
                  <a:buNone/>
                </a:pPr>
                <a:r>
                  <a:rPr lang="en-US" dirty="0"/>
                  <a:t>Example:</a:t>
                </a:r>
              </a:p>
              <a:p>
                <a:pPr marL="0" indent="0">
                  <a:buNone/>
                </a:pPr>
                <a:r>
                  <a:rPr lang="en-US" dirty="0"/>
                  <a:t>Suppose a jar contains 9 Skittles, 4 </a:t>
                </a:r>
                <a:r>
                  <a:rPr lang="en-US" dirty="0">
                    <a:solidFill>
                      <a:srgbClr val="00B050"/>
                    </a:solidFill>
                  </a:rPr>
                  <a:t>green</a:t>
                </a:r>
                <a:r>
                  <a:rPr lang="en-US" dirty="0"/>
                  <a:t> and 5 </a:t>
                </a:r>
                <a:r>
                  <a:rPr lang="en-US" dirty="0">
                    <a:solidFill>
                      <a:srgbClr val="FF0000"/>
                    </a:solidFill>
                  </a:rPr>
                  <a:t>red</a:t>
                </a:r>
                <a:r>
                  <a:rPr lang="en-US" dirty="0"/>
                  <a:t>. What is the probability that a randomly chosen Skittle will be green?</a:t>
                </a:r>
              </a:p>
              <a:p>
                <a:pPr marL="0" indent="0">
                  <a:buNone/>
                </a:pPr>
                <a:r>
                  <a:rPr lang="en-US" dirty="0"/>
                  <a:t>Assume each skittle is equally likely to be chosen.</a:t>
                </a:r>
              </a:p>
              <a:p>
                <a:pPr marL="0" indent="0">
                  <a:buNone/>
                </a:pPr>
                <a:endParaRPr lang="en-US" dirty="0"/>
              </a:p>
              <a:p>
                <a:pPr marL="0" indent="0">
                  <a:buNone/>
                </a:pPr>
                <a:r>
                  <a:rPr lang="en-US" dirty="0"/>
                  <a:t>Sample space:  </a:t>
                </a:r>
                <a14:m>
                  <m:oMath xmlns:m="http://schemas.openxmlformats.org/officeDocument/2006/math">
                    <m:r>
                      <m:rPr>
                        <m:sty m:val="p"/>
                      </m:rPr>
                      <a:rPr lang="en-US" b="0" i="0" dirty="0" smtClean="0">
                        <a:latin typeface="Cambria Math" panose="02040503050406030204" pitchFamily="18" charset="0"/>
                      </a:rPr>
                      <m:t>S</m:t>
                    </m:r>
                    <m:r>
                      <a:rPr lang="en-US" b="0" i="0" dirty="0" smtClean="0">
                        <a:latin typeface="Cambria Math" panose="02040503050406030204" pitchFamily="18" charset="0"/>
                      </a:rPr>
                      <m:t>=</m:t>
                    </m:r>
                    <m:r>
                      <a:rPr lang="en-US" i="1" dirty="0" smtClean="0">
                        <a:latin typeface="Cambria Math" panose="02040503050406030204" pitchFamily="18" charset="0"/>
                      </a:rPr>
                      <m:t>{</m:t>
                    </m:r>
                    <m:r>
                      <a:rPr lang="en-US" i="1" dirty="0" smtClean="0">
                        <a:solidFill>
                          <a:srgbClr val="00B050"/>
                        </a:solidFill>
                        <a:latin typeface="Cambria Math" panose="02040503050406030204" pitchFamily="18" charset="0"/>
                      </a:rPr>
                      <m:t>𝑔</m:t>
                    </m:r>
                    <m:r>
                      <a:rPr lang="en-US" i="1" dirty="0" smtClean="0">
                        <a:solidFill>
                          <a:srgbClr val="00B050"/>
                        </a:solidFill>
                        <a:latin typeface="Cambria Math" panose="02040503050406030204" pitchFamily="18" charset="0"/>
                      </a:rPr>
                      <m:t>1, </m:t>
                    </m:r>
                    <m:r>
                      <a:rPr lang="en-US" i="1" dirty="0" smtClean="0">
                        <a:solidFill>
                          <a:srgbClr val="00B050"/>
                        </a:solidFill>
                        <a:latin typeface="Cambria Math" panose="02040503050406030204" pitchFamily="18" charset="0"/>
                      </a:rPr>
                      <m:t>𝑔</m:t>
                    </m:r>
                    <m:r>
                      <a:rPr lang="en-US" i="1" dirty="0" smtClean="0">
                        <a:solidFill>
                          <a:srgbClr val="00B050"/>
                        </a:solidFill>
                        <a:latin typeface="Cambria Math" panose="02040503050406030204" pitchFamily="18" charset="0"/>
                      </a:rPr>
                      <m:t>2, </m:t>
                    </m:r>
                    <m:r>
                      <a:rPr lang="en-US" i="1" dirty="0" smtClean="0">
                        <a:solidFill>
                          <a:srgbClr val="00B050"/>
                        </a:solidFill>
                        <a:latin typeface="Cambria Math" panose="02040503050406030204" pitchFamily="18" charset="0"/>
                      </a:rPr>
                      <m:t>𝑔</m:t>
                    </m:r>
                    <m:r>
                      <a:rPr lang="en-US" i="1" dirty="0" smtClean="0">
                        <a:solidFill>
                          <a:srgbClr val="00B050"/>
                        </a:solidFill>
                        <a:latin typeface="Cambria Math" panose="02040503050406030204" pitchFamily="18" charset="0"/>
                      </a:rPr>
                      <m:t>3, </m:t>
                    </m:r>
                    <m:r>
                      <a:rPr lang="en-US" i="1" dirty="0" smtClean="0">
                        <a:solidFill>
                          <a:srgbClr val="00B050"/>
                        </a:solidFill>
                        <a:latin typeface="Cambria Math" panose="02040503050406030204" pitchFamily="18" charset="0"/>
                      </a:rPr>
                      <m:t>𝑔</m:t>
                    </m:r>
                    <m:r>
                      <a:rPr lang="en-US" i="1" dirty="0" smtClean="0">
                        <a:solidFill>
                          <a:srgbClr val="00B050"/>
                        </a:solidFill>
                        <a:latin typeface="Cambria Math" panose="02040503050406030204" pitchFamily="18" charset="0"/>
                      </a:rPr>
                      <m:t>4, </m:t>
                    </m:r>
                    <m:r>
                      <a:rPr lang="en-US" i="1" dirty="0" smtClean="0">
                        <a:solidFill>
                          <a:srgbClr val="FF0000"/>
                        </a:solidFill>
                        <a:latin typeface="Cambria Math" panose="02040503050406030204" pitchFamily="18" charset="0"/>
                      </a:rPr>
                      <m:t>𝑟</m:t>
                    </m:r>
                    <m:r>
                      <a:rPr lang="en-US" i="1" dirty="0" smtClean="0">
                        <a:solidFill>
                          <a:srgbClr val="FF0000"/>
                        </a:solidFill>
                        <a:latin typeface="Cambria Math" panose="02040503050406030204" pitchFamily="18" charset="0"/>
                      </a:rPr>
                      <m:t>1, </m:t>
                    </m:r>
                    <m:r>
                      <a:rPr lang="en-US" i="1" dirty="0" smtClean="0">
                        <a:solidFill>
                          <a:srgbClr val="FF0000"/>
                        </a:solidFill>
                        <a:latin typeface="Cambria Math" panose="02040503050406030204" pitchFamily="18" charset="0"/>
                      </a:rPr>
                      <m:t>𝑟</m:t>
                    </m:r>
                    <m:r>
                      <a:rPr lang="en-US" i="1" dirty="0" smtClean="0">
                        <a:solidFill>
                          <a:srgbClr val="FF0000"/>
                        </a:solidFill>
                        <a:latin typeface="Cambria Math" panose="02040503050406030204" pitchFamily="18" charset="0"/>
                      </a:rPr>
                      <m:t>2, </m:t>
                    </m:r>
                    <m:r>
                      <a:rPr lang="en-US" i="1" dirty="0" smtClean="0">
                        <a:solidFill>
                          <a:srgbClr val="FF0000"/>
                        </a:solidFill>
                        <a:latin typeface="Cambria Math" panose="02040503050406030204" pitchFamily="18" charset="0"/>
                      </a:rPr>
                      <m:t>𝑟</m:t>
                    </m:r>
                    <m:r>
                      <a:rPr lang="en-US" i="1" dirty="0" smtClean="0">
                        <a:solidFill>
                          <a:srgbClr val="FF0000"/>
                        </a:solidFill>
                        <a:latin typeface="Cambria Math" panose="02040503050406030204" pitchFamily="18" charset="0"/>
                      </a:rPr>
                      <m:t>3, </m:t>
                    </m:r>
                    <m:r>
                      <a:rPr lang="en-US" i="1" dirty="0" smtClean="0">
                        <a:solidFill>
                          <a:srgbClr val="FF0000"/>
                        </a:solidFill>
                        <a:latin typeface="Cambria Math" panose="02040503050406030204" pitchFamily="18" charset="0"/>
                      </a:rPr>
                      <m:t>𝑟</m:t>
                    </m:r>
                    <m:r>
                      <a:rPr lang="en-US" i="1" dirty="0" smtClean="0">
                        <a:solidFill>
                          <a:srgbClr val="FF0000"/>
                        </a:solidFill>
                        <a:latin typeface="Cambria Math" panose="02040503050406030204" pitchFamily="18" charset="0"/>
                      </a:rPr>
                      <m:t>4, </m:t>
                    </m:r>
                    <m:r>
                      <a:rPr lang="en-US" i="1" dirty="0" smtClean="0">
                        <a:solidFill>
                          <a:srgbClr val="FF0000"/>
                        </a:solidFill>
                        <a:latin typeface="Cambria Math" panose="02040503050406030204" pitchFamily="18" charset="0"/>
                      </a:rPr>
                      <m:t>𝑟</m:t>
                    </m:r>
                    <m:r>
                      <a:rPr lang="en-US" b="0" i="1" dirty="0" smtClean="0">
                        <a:solidFill>
                          <a:srgbClr val="FF0000"/>
                        </a:solidFill>
                        <a:latin typeface="Cambria Math" panose="02040503050406030204" pitchFamily="18" charset="0"/>
                      </a:rPr>
                      <m:t>5</m:t>
                    </m:r>
                    <m:r>
                      <a:rPr lang="en-US" i="1" dirty="0" smtClean="0">
                        <a:latin typeface="Cambria Math" panose="02040503050406030204" pitchFamily="18" charset="0"/>
                      </a:rPr>
                      <m:t>}</m:t>
                    </m:r>
                  </m:oMath>
                </a14:m>
                <a:endParaRPr lang="en-US" dirty="0"/>
              </a:p>
              <a:p>
                <a:pPr marL="0" indent="0">
                  <a:buNone/>
                </a:pPr>
                <a:r>
                  <a:rPr lang="en-US" dirty="0"/>
                  <a:t>Event:  </a:t>
                </a:r>
                <a14:m>
                  <m:oMath xmlns:m="http://schemas.openxmlformats.org/officeDocument/2006/math">
                    <m:r>
                      <m:rPr>
                        <m:sty m:val="p"/>
                      </m:rPr>
                      <a:rPr lang="en-US" b="0" i="0" dirty="0" smtClean="0">
                        <a:latin typeface="Cambria Math" panose="02040503050406030204" pitchFamily="18" charset="0"/>
                      </a:rPr>
                      <m:t>E</m:t>
                    </m:r>
                    <m:r>
                      <a:rPr lang="en-US" b="0" i="0" dirty="0" smtClean="0">
                        <a:latin typeface="Cambria Math" panose="02040503050406030204" pitchFamily="18" charset="0"/>
                      </a:rPr>
                      <m:t>=</m:t>
                    </m:r>
                    <m:r>
                      <a:rPr lang="en-US" i="1" dirty="0" smtClean="0">
                        <a:latin typeface="Cambria Math" panose="02040503050406030204" pitchFamily="18" charset="0"/>
                      </a:rPr>
                      <m:t>{</m:t>
                    </m:r>
                    <m:r>
                      <a:rPr lang="en-US" i="1" dirty="0" smtClean="0">
                        <a:solidFill>
                          <a:srgbClr val="00B050"/>
                        </a:solidFill>
                        <a:latin typeface="Cambria Math" panose="02040503050406030204" pitchFamily="18" charset="0"/>
                      </a:rPr>
                      <m:t>𝑔</m:t>
                    </m:r>
                    <m:r>
                      <a:rPr lang="en-US" i="1" dirty="0" smtClean="0">
                        <a:solidFill>
                          <a:srgbClr val="00B050"/>
                        </a:solidFill>
                        <a:latin typeface="Cambria Math" panose="02040503050406030204" pitchFamily="18" charset="0"/>
                      </a:rPr>
                      <m:t>1, </m:t>
                    </m:r>
                    <m:r>
                      <a:rPr lang="en-US" i="1" dirty="0" smtClean="0">
                        <a:solidFill>
                          <a:srgbClr val="00B050"/>
                        </a:solidFill>
                        <a:latin typeface="Cambria Math" panose="02040503050406030204" pitchFamily="18" charset="0"/>
                      </a:rPr>
                      <m:t>𝑔</m:t>
                    </m:r>
                    <m:r>
                      <a:rPr lang="en-US" i="1" dirty="0" smtClean="0">
                        <a:solidFill>
                          <a:srgbClr val="00B050"/>
                        </a:solidFill>
                        <a:latin typeface="Cambria Math" panose="02040503050406030204" pitchFamily="18" charset="0"/>
                      </a:rPr>
                      <m:t>2, </m:t>
                    </m:r>
                    <m:r>
                      <a:rPr lang="en-US" i="1" dirty="0" smtClean="0">
                        <a:solidFill>
                          <a:srgbClr val="00B050"/>
                        </a:solidFill>
                        <a:latin typeface="Cambria Math" panose="02040503050406030204" pitchFamily="18" charset="0"/>
                      </a:rPr>
                      <m:t>𝑔</m:t>
                    </m:r>
                    <m:r>
                      <a:rPr lang="en-US" i="1" dirty="0" smtClean="0">
                        <a:solidFill>
                          <a:srgbClr val="00B050"/>
                        </a:solidFill>
                        <a:latin typeface="Cambria Math" panose="02040503050406030204" pitchFamily="18" charset="0"/>
                      </a:rPr>
                      <m:t>3, </m:t>
                    </m:r>
                    <m:r>
                      <a:rPr lang="en-US" i="1" dirty="0" smtClean="0">
                        <a:solidFill>
                          <a:srgbClr val="00B050"/>
                        </a:solidFill>
                        <a:latin typeface="Cambria Math" panose="02040503050406030204" pitchFamily="18" charset="0"/>
                      </a:rPr>
                      <m:t>𝑔</m:t>
                    </m:r>
                    <m:r>
                      <a:rPr lang="en-US" i="1" dirty="0" smtClean="0">
                        <a:solidFill>
                          <a:srgbClr val="00B050"/>
                        </a:solidFill>
                        <a:latin typeface="Cambria Math" panose="02040503050406030204" pitchFamily="18" charset="0"/>
                      </a:rPr>
                      <m:t>4}</m:t>
                    </m:r>
                  </m:oMath>
                </a14:m>
                <a:endParaRPr lang="en-US" dirty="0"/>
              </a:p>
              <a:p>
                <a:pPr marL="0" indent="0">
                  <a:buNone/>
                </a:pPr>
                <a:endParaRPr lang="en-US" i="1" dirty="0">
                  <a:latin typeface="Cambria Math" panose="02040503050406030204" pitchFamily="18" charset="0"/>
                </a:endParaRPr>
              </a:p>
              <a:p>
                <a:pPr marL="0" indent="0">
                  <a:buNone/>
                </a:pPr>
                <a14:m>
                  <m:oMath xmlns:m="http://schemas.openxmlformats.org/officeDocument/2006/math">
                    <m:r>
                      <a:rPr lang="en-US" i="1" dirty="0" smtClean="0">
                        <a:latin typeface="Cambria Math" panose="02040503050406030204" pitchFamily="18" charset="0"/>
                      </a:rPr>
                      <m:t>𝑃</m:t>
                    </m:r>
                    <m:d>
                      <m:dPr>
                        <m:ctrlPr>
                          <a:rPr lang="en-US" i="1" dirty="0" smtClean="0">
                            <a:latin typeface="Cambria Math" panose="02040503050406030204" pitchFamily="18" charset="0"/>
                          </a:rPr>
                        </m:ctrlPr>
                      </m:dPr>
                      <m:e>
                        <m:r>
                          <a:rPr lang="en-US" i="1" dirty="0" smtClean="0">
                            <a:latin typeface="Cambria Math" panose="02040503050406030204" pitchFamily="18" charset="0"/>
                          </a:rPr>
                          <m:t>𝐸</m:t>
                        </m:r>
                      </m:e>
                    </m:d>
                    <m:r>
                      <a:rPr lang="en-US" i="1" dirty="0" smtClean="0">
                        <a:latin typeface="Cambria Math" panose="02040503050406030204" pitchFamily="18" charset="0"/>
                      </a:rPr>
                      <m:t>=</m:t>
                    </m:r>
                    <m:f>
                      <m:fPr>
                        <m:ctrlPr>
                          <a:rPr lang="en-US" b="0" i="1" dirty="0" smtClean="0">
                            <a:latin typeface="Cambria Math" panose="02040503050406030204" pitchFamily="18" charset="0"/>
                          </a:rPr>
                        </m:ctrlPr>
                      </m:fPr>
                      <m:num>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𝐸</m:t>
                            </m:r>
                          </m:e>
                        </m:d>
                      </m:num>
                      <m:den>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𝑆</m:t>
                            </m:r>
                          </m:e>
                        </m:d>
                      </m:den>
                    </m:f>
                    <m:r>
                      <a:rPr lang="en-US" i="1" dirty="0">
                        <a:latin typeface="Cambria Math" panose="02040503050406030204" pitchFamily="18" charset="0"/>
                      </a:rPr>
                      <m:t> =</m:t>
                    </m:r>
                    <m:f>
                      <m:fPr>
                        <m:ctrlPr>
                          <a:rPr lang="en-US" b="0" i="1" dirty="0" smtClean="0">
                            <a:latin typeface="Cambria Math" panose="02040503050406030204" pitchFamily="18" charset="0"/>
                          </a:rPr>
                        </m:ctrlPr>
                      </m:fPr>
                      <m:num>
                        <m:r>
                          <a:rPr lang="en-US" b="0" i="1" dirty="0" smtClean="0">
                            <a:latin typeface="Cambria Math" panose="02040503050406030204" pitchFamily="18" charset="0"/>
                          </a:rPr>
                          <m:t>4</m:t>
                        </m:r>
                      </m:num>
                      <m:den>
                        <m:r>
                          <a:rPr lang="en-US" b="0" i="1" dirty="0" smtClean="0">
                            <a:latin typeface="Cambria Math" panose="02040503050406030204" pitchFamily="18" charset="0"/>
                          </a:rPr>
                          <m:t>9</m:t>
                        </m:r>
                      </m:den>
                    </m:f>
                    <m:r>
                      <a:rPr lang="en-US" i="1" dirty="0">
                        <a:latin typeface="Cambria Math" panose="02040503050406030204" pitchFamily="18" charset="0"/>
                      </a:rPr>
                      <m:t>= 0.444444</m:t>
                    </m:r>
                    <m:r>
                      <a:rPr lang="en-US" b="0" i="1" dirty="0" smtClean="0">
                        <a:latin typeface="Cambria Math" panose="02040503050406030204" pitchFamily="18" charset="0"/>
                      </a:rPr>
                      <m:t>…</m:t>
                    </m:r>
                  </m:oMath>
                </a14:m>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81FBF034-13F8-482A-A551-3B08E8C5285F}"/>
                  </a:ext>
                </a:extLst>
              </p:cNvPr>
              <p:cNvSpPr>
                <a:spLocks noGrp="1" noRot="1" noChangeAspect="1" noMove="1" noResize="1" noEditPoints="1" noAdjustHandles="1" noChangeArrowheads="1" noChangeShapeType="1" noTextEdit="1"/>
              </p:cNvSpPr>
              <p:nvPr>
                <p:ph idx="1"/>
              </p:nvPr>
            </p:nvSpPr>
            <p:spPr>
              <a:xfrm>
                <a:off x="259395" y="1181099"/>
                <a:ext cx="9433245" cy="5083176"/>
              </a:xfrm>
              <a:blipFill>
                <a:blip r:embed="rId2"/>
                <a:stretch>
                  <a:fillRect l="-582" t="-95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453A1C9-08FB-44BB-9D62-58DBAD7A19A9}"/>
              </a:ext>
            </a:extLst>
          </p:cNvPr>
          <p:cNvSpPr txBox="1"/>
          <p:nvPr/>
        </p:nvSpPr>
        <p:spPr>
          <a:xfrm>
            <a:off x="0" y="6620361"/>
            <a:ext cx="5168403" cy="230832"/>
          </a:xfrm>
          <a:prstGeom prst="rect">
            <a:avLst/>
          </a:prstGeom>
          <a:noFill/>
        </p:spPr>
        <p:txBody>
          <a:bodyPr wrap="none" rtlCol="0">
            <a:spAutoFit/>
          </a:bodyPr>
          <a:lstStyle/>
          <a:p>
            <a:r>
              <a:rPr lang="en-US" sz="900" dirty="0"/>
              <a:t>Rosen, Kenneth. </a:t>
            </a:r>
            <a:r>
              <a:rPr lang="en-US" sz="900" i="1" dirty="0"/>
              <a:t>Discrete Mathematics and Its Applications, 7th Edition</a:t>
            </a:r>
            <a:r>
              <a:rPr lang="en-US" sz="900" dirty="0"/>
              <a:t>. McGraw-Hill, 2012</a:t>
            </a:r>
          </a:p>
        </p:txBody>
      </p:sp>
      <p:pic>
        <p:nvPicPr>
          <p:cNvPr id="3074" name="Picture 2" descr="Skittles Bulk Candy for Vending - CandyMachines.com">
            <a:extLst>
              <a:ext uri="{FF2B5EF4-FFF2-40B4-BE49-F238E27FC236}">
                <a16:creationId xmlns:a16="http://schemas.microsoft.com/office/drawing/2014/main" id="{F305981C-9C1E-4A6B-91A5-6C1559AD3A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14497" y="0"/>
            <a:ext cx="2413000" cy="241300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384D8995-8BD3-1BDA-40D2-CF5E3512572C}"/>
              </a:ext>
            </a:extLst>
          </p:cNvPr>
          <p:cNvCxnSpPr>
            <a:cxnSpLocks/>
          </p:cNvCxnSpPr>
          <p:nvPr/>
        </p:nvCxnSpPr>
        <p:spPr>
          <a:xfrm flipH="1" flipV="1">
            <a:off x="5687568" y="3530719"/>
            <a:ext cx="1187757" cy="175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C40B9B5-0E46-0C78-612E-CFB59189EBD4}"/>
              </a:ext>
            </a:extLst>
          </p:cNvPr>
          <p:cNvCxnSpPr>
            <a:cxnSpLocks/>
          </p:cNvCxnSpPr>
          <p:nvPr/>
        </p:nvCxnSpPr>
        <p:spPr>
          <a:xfrm flipH="1" flipV="1">
            <a:off x="3337560" y="4023360"/>
            <a:ext cx="1931788" cy="310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8196367-FC8C-81DE-1B1D-BA3D9982587E}"/>
              </a:ext>
            </a:extLst>
          </p:cNvPr>
          <p:cNvSpPr txBox="1"/>
          <p:nvPr/>
        </p:nvSpPr>
        <p:spPr>
          <a:xfrm>
            <a:off x="6875325" y="3538021"/>
            <a:ext cx="2656496" cy="369332"/>
          </a:xfrm>
          <a:prstGeom prst="rect">
            <a:avLst/>
          </a:prstGeom>
          <a:noFill/>
        </p:spPr>
        <p:txBody>
          <a:bodyPr wrap="none" rtlCol="0">
            <a:spAutoFit/>
          </a:bodyPr>
          <a:lstStyle/>
          <a:p>
            <a:r>
              <a:rPr lang="en-US" dirty="0"/>
              <a:t>All possible outcomes.</a:t>
            </a:r>
          </a:p>
        </p:txBody>
      </p:sp>
      <p:sp>
        <p:nvSpPr>
          <p:cNvPr id="14" name="TextBox 13">
            <a:extLst>
              <a:ext uri="{FF2B5EF4-FFF2-40B4-BE49-F238E27FC236}">
                <a16:creationId xmlns:a16="http://schemas.microsoft.com/office/drawing/2014/main" id="{82E926EA-2DE2-7FC3-C5CE-DF59F93DEFB5}"/>
              </a:ext>
            </a:extLst>
          </p:cNvPr>
          <p:cNvSpPr txBox="1"/>
          <p:nvPr/>
        </p:nvSpPr>
        <p:spPr>
          <a:xfrm>
            <a:off x="5347491" y="4238049"/>
            <a:ext cx="4267006" cy="923330"/>
          </a:xfrm>
          <a:prstGeom prst="rect">
            <a:avLst/>
          </a:prstGeom>
          <a:noFill/>
        </p:spPr>
        <p:txBody>
          <a:bodyPr wrap="square" rtlCol="0">
            <a:spAutoFit/>
          </a:bodyPr>
          <a:lstStyle/>
          <a:p>
            <a:r>
              <a:rPr lang="en-US" dirty="0"/>
              <a:t>A subset of the sample space. Each represents the outcome of a green skittle. </a:t>
            </a:r>
          </a:p>
        </p:txBody>
      </p:sp>
    </p:spTree>
    <p:extLst>
      <p:ext uri="{BB962C8B-B14F-4D97-AF65-F5344CB8AC3E}">
        <p14:creationId xmlns:p14="http://schemas.microsoft.com/office/powerpoint/2010/main" val="126295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C81B1E-9E89-801C-C357-924DE6EDC9CF}"/>
                  </a:ext>
                </a:extLst>
              </p:cNvPr>
              <p:cNvSpPr>
                <a:spLocks noGrp="1"/>
              </p:cNvSpPr>
              <p:nvPr>
                <p:ph idx="1"/>
              </p:nvPr>
            </p:nvSpPr>
            <p:spPr/>
            <p:txBody>
              <a:bodyPr/>
              <a:lstStyle/>
              <a:p>
                <a:pPr marL="0" indent="0">
                  <a:buNone/>
                </a:pPr>
                <a:r>
                  <a:rPr lang="en-US" dirty="0"/>
                  <a:t>What is the probability that when two dice are rolled, the sum of the dice is 7?</a:t>
                </a:r>
              </a:p>
              <a:p>
                <a:pPr marL="0" indent="0">
                  <a:buNone/>
                </a:pPr>
                <a:endParaRPr lang="en-US" dirty="0"/>
              </a:p>
              <a:p>
                <a:pPr marL="0" indent="0">
                  <a:buNone/>
                </a:pPr>
                <a:r>
                  <a:rPr lang="en-US" dirty="0"/>
                  <a:t>What is the sample space </a:t>
                </a:r>
                <a14:m>
                  <m:oMath xmlns:m="http://schemas.openxmlformats.org/officeDocument/2006/math">
                    <m:r>
                      <a:rPr lang="en-US" b="0" i="1" smtClean="0">
                        <a:latin typeface="Cambria Math" panose="02040503050406030204" pitchFamily="18" charset="0"/>
                      </a:rPr>
                      <m:t>𝑆</m:t>
                    </m:r>
                  </m:oMath>
                </a14:m>
                <a:r>
                  <a:rPr lang="en-US" dirty="0"/>
                  <a:t>? </a:t>
                </a:r>
              </a:p>
              <a:p>
                <a:pPr marL="0" indent="0">
                  <a:buNone/>
                </a:pPr>
                <a14:m>
                  <m:oMath xmlns:m="http://schemas.openxmlformats.org/officeDocument/2006/math">
                    <m:r>
                      <a:rPr lang="en-US" b="0" i="1" smtClean="0">
                        <a:latin typeface="Cambria Math" panose="02040503050406030204" pitchFamily="18" charset="0"/>
                      </a:rPr>
                      <m:t>𝑆</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1,2,3,4,5,6</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1,2,3,4,5,6</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1,1</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1,2</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1,3</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6,5</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6,6</m:t>
                            </m:r>
                          </m:e>
                        </m:d>
                      </m:e>
                    </m:d>
                  </m:oMath>
                </a14:m>
                <a:r>
                  <a:rPr lang="en-US" dirty="0"/>
                  <a:t> </a:t>
                </a:r>
              </a:p>
              <a:p>
                <a:pPr marL="0" indent="0">
                  <a:buNone/>
                </a:pP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𝑆</m:t>
                        </m:r>
                      </m:e>
                    </m:d>
                    <m:r>
                      <a:rPr lang="en-US" b="0" i="1" smtClean="0">
                        <a:latin typeface="Cambria Math" panose="02040503050406030204" pitchFamily="18" charset="0"/>
                      </a:rPr>
                      <m:t>=36</m:t>
                    </m:r>
                  </m:oMath>
                </a14:m>
                <a:r>
                  <a:rPr lang="en-US" dirty="0"/>
                  <a:t> </a:t>
                </a:r>
              </a:p>
              <a:p>
                <a:pPr marL="0" indent="0">
                  <a:buNone/>
                </a:pPr>
                <a:endParaRPr lang="en-US" dirty="0"/>
              </a:p>
              <a:p>
                <a:pPr marL="0" indent="0">
                  <a:buNone/>
                </a:pPr>
                <a:r>
                  <a:rPr lang="en-US" dirty="0"/>
                  <a:t>What is the event space?</a:t>
                </a:r>
              </a:p>
              <a:p>
                <a:pPr marL="0" indent="0">
                  <a:buNone/>
                </a:pPr>
                <a14:m>
                  <m:oMath xmlns:m="http://schemas.openxmlformats.org/officeDocument/2006/math">
                    <m:r>
                      <a:rPr lang="en-US" b="0" i="1" smtClean="0">
                        <a:latin typeface="Cambria Math" panose="02040503050406030204" pitchFamily="18" charset="0"/>
                      </a:rPr>
                      <m:t>𝐸</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d>
                          <m:dPr>
                            <m:ctrlPr>
                              <a:rPr lang="en-US" b="0" i="1" smtClean="0">
                                <a:latin typeface="Cambria Math" panose="02040503050406030204" pitchFamily="18" charset="0"/>
                              </a:rPr>
                            </m:ctrlPr>
                          </m:dPr>
                          <m:e>
                            <m:r>
                              <a:rPr lang="en-US" b="0" i="1" smtClean="0">
                                <a:latin typeface="Cambria Math" panose="02040503050406030204" pitchFamily="18" charset="0"/>
                              </a:rPr>
                              <m:t>1,6</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2,5</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3,4</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4,3</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5,2</m:t>
                            </m:r>
                          </m:e>
                        </m:d>
                        <m:r>
                          <a:rPr lang="en-US" b="0" i="1" smtClean="0">
                            <a:latin typeface="Cambria Math" panose="02040503050406030204" pitchFamily="18" charset="0"/>
                          </a:rPr>
                          <m:t>, </m:t>
                        </m:r>
                        <m:d>
                          <m:dPr>
                            <m:ctrlPr>
                              <a:rPr lang="en-US" b="0" i="1" smtClean="0">
                                <a:latin typeface="Cambria Math" panose="02040503050406030204" pitchFamily="18" charset="0"/>
                              </a:rPr>
                            </m:ctrlPr>
                          </m:dPr>
                          <m:e>
                            <m:r>
                              <a:rPr lang="en-US" b="0" i="1" smtClean="0">
                                <a:latin typeface="Cambria Math" panose="02040503050406030204" pitchFamily="18" charset="0"/>
                              </a:rPr>
                              <m:t>6,1</m:t>
                            </m:r>
                          </m:e>
                        </m:d>
                      </m:e>
                    </m:d>
                  </m:oMath>
                </a14:m>
                <a:r>
                  <a:rPr lang="en-US" dirty="0"/>
                  <a:t> </a:t>
                </a:r>
              </a:p>
              <a:p>
                <a:pPr marL="0" indent="0">
                  <a:buNone/>
                </a:pP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=6</m:t>
                    </m:r>
                  </m:oMath>
                </a14:m>
                <a:r>
                  <a:rPr lang="en-US" dirty="0"/>
                  <a:t> </a:t>
                </a:r>
              </a:p>
              <a:p>
                <a:pPr marL="342900" indent="-342900">
                  <a:buAutoNum type="arabicPeriod"/>
                </a:pPr>
                <a:endParaRPr lang="en-US" dirty="0"/>
              </a:p>
            </p:txBody>
          </p:sp>
        </mc:Choice>
        <mc:Fallback xmlns="">
          <p:sp>
            <p:nvSpPr>
              <p:cNvPr id="3" name="Content Placeholder 2">
                <a:extLst>
                  <a:ext uri="{FF2B5EF4-FFF2-40B4-BE49-F238E27FC236}">
                    <a16:creationId xmlns:a16="http://schemas.microsoft.com/office/drawing/2014/main" id="{9BC81B1E-9E89-801C-C357-924DE6EDC9CF}"/>
                  </a:ext>
                </a:extLst>
              </p:cNvPr>
              <p:cNvSpPr>
                <a:spLocks noGrp="1" noRot="1" noChangeAspect="1" noMove="1" noResize="1" noEditPoints="1" noAdjustHandles="1" noChangeArrowheads="1" noChangeShapeType="1" noTextEdit="1"/>
              </p:cNvSpPr>
              <p:nvPr>
                <p:ph idx="1"/>
              </p:nvPr>
            </p:nvSpPr>
            <p:spPr>
              <a:blipFill>
                <a:blip r:embed="rId2"/>
                <a:stretch>
                  <a:fillRect l="-552" t="-79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5526A6F-5B55-01C3-4BEC-0AF781D98AB4}"/>
                  </a:ext>
                </a:extLst>
              </p:cNvPr>
              <p:cNvSpPr txBox="1"/>
              <p:nvPr/>
            </p:nvSpPr>
            <p:spPr>
              <a:xfrm>
                <a:off x="419918" y="4965192"/>
                <a:ext cx="1727139" cy="8686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d>
                            <m:dPr>
                              <m:begChr m:val="|"/>
                              <m:endChr m:val="|"/>
                              <m:ctrlPr>
                                <a:rPr lang="en-US" sz="2400" b="0" i="1" smtClean="0">
                                  <a:latin typeface="Cambria Math" panose="02040503050406030204" pitchFamily="18" charset="0"/>
                                </a:rPr>
                              </m:ctrlPr>
                            </m:dPr>
                            <m:e>
                              <m:r>
                                <a:rPr lang="en-US" sz="2400" b="0" i="1" smtClean="0">
                                  <a:latin typeface="Cambria Math" panose="02040503050406030204" pitchFamily="18" charset="0"/>
                                </a:rPr>
                                <m:t>𝐸</m:t>
                              </m:r>
                            </m:e>
                          </m:d>
                        </m:num>
                        <m:den>
                          <m:r>
                            <a:rPr lang="en-US" sz="2400" b="0" i="1" smtClean="0">
                              <a:latin typeface="Cambria Math" panose="02040503050406030204" pitchFamily="18" charset="0"/>
                            </a:rPr>
                            <m:t>|</m:t>
                          </m:r>
                          <m:r>
                            <a:rPr lang="en-US" sz="2400" b="0" i="1" smtClean="0">
                              <a:latin typeface="Cambria Math" panose="02040503050406030204" pitchFamily="18" charset="0"/>
                            </a:rPr>
                            <m:t>𝑆</m:t>
                          </m:r>
                          <m:r>
                            <a:rPr lang="en-US" sz="2400" b="0" i="1" smtClean="0">
                              <a:latin typeface="Cambria Math" panose="02040503050406030204" pitchFamily="18" charset="0"/>
                            </a:rPr>
                            <m:t>|</m:t>
                          </m:r>
                        </m:den>
                      </m:f>
                    </m:oMath>
                  </m:oMathPara>
                </a14:m>
                <a:endParaRPr lang="en-US" sz="2400" dirty="0"/>
              </a:p>
            </p:txBody>
          </p:sp>
        </mc:Choice>
        <mc:Fallback xmlns="">
          <p:sp>
            <p:nvSpPr>
              <p:cNvPr id="4" name="TextBox 3">
                <a:extLst>
                  <a:ext uri="{FF2B5EF4-FFF2-40B4-BE49-F238E27FC236}">
                    <a16:creationId xmlns:a16="http://schemas.microsoft.com/office/drawing/2014/main" id="{C5526A6F-5B55-01C3-4BEC-0AF781D98AB4}"/>
                  </a:ext>
                </a:extLst>
              </p:cNvPr>
              <p:cNvSpPr txBox="1">
                <a:spLocks noRot="1" noChangeAspect="1" noMove="1" noResize="1" noEditPoints="1" noAdjustHandles="1" noChangeArrowheads="1" noChangeShapeType="1" noTextEdit="1"/>
              </p:cNvSpPr>
              <p:nvPr/>
            </p:nvSpPr>
            <p:spPr>
              <a:xfrm>
                <a:off x="419918" y="4965192"/>
                <a:ext cx="1727139" cy="868636"/>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611FA28-2D68-EF07-9161-DA6757E4E9B6}"/>
                  </a:ext>
                </a:extLst>
              </p:cNvPr>
              <p:cNvSpPr txBox="1"/>
              <p:nvPr/>
            </p:nvSpPr>
            <p:spPr>
              <a:xfrm>
                <a:off x="2019041" y="4992624"/>
                <a:ext cx="1494255" cy="7861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6</m:t>
                          </m:r>
                        </m:num>
                        <m:den>
                          <m:r>
                            <a:rPr lang="en-US" sz="2400" b="0" i="1" smtClean="0">
                              <a:latin typeface="Cambria Math" panose="02040503050406030204" pitchFamily="18" charset="0"/>
                            </a:rPr>
                            <m:t>36</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6</m:t>
                          </m:r>
                        </m:den>
                      </m:f>
                    </m:oMath>
                  </m:oMathPara>
                </a14:m>
                <a:endParaRPr lang="en-US" sz="2400" dirty="0"/>
              </a:p>
            </p:txBody>
          </p:sp>
        </mc:Choice>
        <mc:Fallback xmlns="">
          <p:sp>
            <p:nvSpPr>
              <p:cNvPr id="5" name="TextBox 4">
                <a:extLst>
                  <a:ext uri="{FF2B5EF4-FFF2-40B4-BE49-F238E27FC236}">
                    <a16:creationId xmlns:a16="http://schemas.microsoft.com/office/drawing/2014/main" id="{8611FA28-2D68-EF07-9161-DA6757E4E9B6}"/>
                  </a:ext>
                </a:extLst>
              </p:cNvPr>
              <p:cNvSpPr txBox="1">
                <a:spLocks noRot="1" noChangeAspect="1" noMove="1" noResize="1" noEditPoints="1" noAdjustHandles="1" noChangeArrowheads="1" noChangeShapeType="1" noTextEdit="1"/>
              </p:cNvSpPr>
              <p:nvPr/>
            </p:nvSpPr>
            <p:spPr>
              <a:xfrm>
                <a:off x="2019041" y="4992624"/>
                <a:ext cx="1494255" cy="786177"/>
              </a:xfrm>
              <a:prstGeom prst="rect">
                <a:avLst/>
              </a:prstGeom>
              <a:blipFill>
                <a:blip r:embed="rId4"/>
                <a:stretch>
                  <a:fillRect/>
                </a:stretch>
              </a:blipFill>
            </p:spPr>
            <p:txBody>
              <a:bodyPr/>
              <a:lstStyle/>
              <a:p>
                <a:r>
                  <a:rPr lang="en-US">
                    <a:noFill/>
                  </a:rPr>
                  <a:t> </a:t>
                </a:r>
              </a:p>
            </p:txBody>
          </p:sp>
        </mc:Fallback>
      </mc:AlternateContent>
      <p:pic>
        <p:nvPicPr>
          <p:cNvPr id="7" name="Graphic 6" descr="Dice outline">
            <a:extLst>
              <a:ext uri="{FF2B5EF4-FFF2-40B4-BE49-F238E27FC236}">
                <a16:creationId xmlns:a16="http://schemas.microsoft.com/office/drawing/2014/main" id="{E0D1119B-0672-CFE9-9DF6-AA8665E64B3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53905" y="393487"/>
            <a:ext cx="2206323" cy="2206323"/>
          </a:xfrm>
          <a:prstGeom prst="rect">
            <a:avLst/>
          </a:prstGeom>
        </p:spPr>
      </p:pic>
      <p:sp>
        <p:nvSpPr>
          <p:cNvPr id="6" name="TextBox 5">
            <a:extLst>
              <a:ext uri="{FF2B5EF4-FFF2-40B4-BE49-F238E27FC236}">
                <a16:creationId xmlns:a16="http://schemas.microsoft.com/office/drawing/2014/main" id="{D8BDD63D-97BE-EE65-A1E1-0808A3448EBE}"/>
              </a:ext>
            </a:extLst>
          </p:cNvPr>
          <p:cNvSpPr txBox="1"/>
          <p:nvPr/>
        </p:nvSpPr>
        <p:spPr>
          <a:xfrm>
            <a:off x="9253728" y="6263640"/>
            <a:ext cx="1906291" cy="369332"/>
          </a:xfrm>
          <a:prstGeom prst="rect">
            <a:avLst/>
          </a:prstGeom>
          <a:noFill/>
        </p:spPr>
        <p:txBody>
          <a:bodyPr wrap="none" rtlCol="0">
            <a:spAutoFit/>
          </a:bodyPr>
          <a:lstStyle/>
          <a:p>
            <a:r>
              <a:rPr lang="en-US" dirty="0">
                <a:hlinkClick r:id="rId7"/>
              </a:rPr>
              <a:t>Python example</a:t>
            </a:r>
            <a:endParaRPr lang="en-US" dirty="0"/>
          </a:p>
        </p:txBody>
      </p:sp>
    </p:spTree>
    <p:extLst>
      <p:ext uri="{BB962C8B-B14F-4D97-AF65-F5344CB8AC3E}">
        <p14:creationId xmlns:p14="http://schemas.microsoft.com/office/powerpoint/2010/main" val="254194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FBDB81B0-BA5E-9093-C505-3F33B2AA4E04}"/>
                  </a:ext>
                </a:extLst>
              </p:cNvPr>
              <p:cNvSpPr>
                <a:spLocks noGrp="1"/>
              </p:cNvSpPr>
              <p:nvPr>
                <p:ph idx="1"/>
              </p:nvPr>
            </p:nvSpPr>
            <p:spPr/>
            <p:txBody>
              <a:bodyPr/>
              <a:lstStyle/>
              <a:p>
                <a:r>
                  <a:rPr lang="en-US" dirty="0"/>
                  <a:t>What is the probability of correctly guessing a 4-digit number?</a:t>
                </a:r>
              </a:p>
              <a:p>
                <a:endParaRPr lang="en-US" dirty="0"/>
              </a:p>
              <a:p>
                <a:r>
                  <a:rPr lang="en-US" dirty="0"/>
                  <a:t>How many possible choices? </a:t>
                </a:r>
              </a:p>
              <a:p>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4</m:t>
                        </m:r>
                      </m:sup>
                    </m:sSup>
                    <m:r>
                      <a:rPr lang="en-US" b="0" i="1" smtClean="0">
                        <a:latin typeface="Cambria Math" panose="02040503050406030204" pitchFamily="18" charset="0"/>
                      </a:rPr>
                      <m:t>=10,000</m:t>
                    </m:r>
                  </m:oMath>
                </a14:m>
                <a:r>
                  <a:rPr lang="en-US" dirty="0"/>
                  <a:t> </a:t>
                </a:r>
              </a:p>
              <a:p>
                <a:r>
                  <a:rPr lang="en-US" dirty="0"/>
                  <a:t>This is the size of the sample space.</a:t>
                </a:r>
              </a:p>
              <a:p>
                <a:r>
                  <a:rPr lang="en-US" dirty="0"/>
                  <a:t>The size of the event space is 1...the event that the correct number is guessed.</a:t>
                </a:r>
              </a:p>
              <a:p>
                <a:r>
                  <a:rPr lang="en-US" dirty="0"/>
                  <a:t>Probability of correctly choosing a single 4-digit number is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10000</m:t>
                        </m:r>
                      </m:den>
                    </m:f>
                    <m:r>
                      <a:rPr lang="en-US" b="0" i="1" smtClean="0">
                        <a:latin typeface="Cambria Math" panose="02040503050406030204" pitchFamily="18" charset="0"/>
                      </a:rPr>
                      <m:t>= .0001</m:t>
                    </m:r>
                  </m:oMath>
                </a14:m>
                <a:endParaRPr lang="en-US" dirty="0"/>
              </a:p>
              <a:p>
                <a:endParaRPr lang="en-US" dirty="0"/>
              </a:p>
              <a:p>
                <a:r>
                  <a:rPr lang="en-US" dirty="0"/>
                  <a:t>What is the probability of correctly </a:t>
                </a:r>
                <a:r>
                  <a:rPr lang="en-US"/>
                  <a:t>choosing only 3 </a:t>
                </a:r>
                <a:r>
                  <a:rPr lang="en-US" dirty="0"/>
                  <a:t>of the 4 digits?</a:t>
                </a:r>
              </a:p>
              <a:p>
                <a:endParaRPr lang="en-US" dirty="0"/>
              </a:p>
              <a:p>
                <a:endParaRPr lang="en-US" dirty="0"/>
              </a:p>
            </p:txBody>
          </p:sp>
        </mc:Choice>
        <mc:Fallback xmlns="">
          <p:sp>
            <p:nvSpPr>
              <p:cNvPr id="2" name="Content Placeholder 1">
                <a:extLst>
                  <a:ext uri="{FF2B5EF4-FFF2-40B4-BE49-F238E27FC236}">
                    <a16:creationId xmlns:a16="http://schemas.microsoft.com/office/drawing/2014/main" id="{FBDB81B0-BA5E-9093-C505-3F33B2AA4E04}"/>
                  </a:ext>
                </a:extLst>
              </p:cNvPr>
              <p:cNvSpPr>
                <a:spLocks noGrp="1" noRot="1" noChangeAspect="1" noMove="1" noResize="1" noEditPoints="1" noAdjustHandles="1" noChangeArrowheads="1" noChangeShapeType="1" noTextEdit="1"/>
              </p:cNvSpPr>
              <p:nvPr>
                <p:ph idx="1"/>
              </p:nvPr>
            </p:nvSpPr>
            <p:spPr>
              <a:blipFill>
                <a:blip r:embed="rId2"/>
                <a:stretch>
                  <a:fillRect l="-552" t="-795"/>
                </a:stretch>
              </a:blipFill>
            </p:spPr>
            <p:txBody>
              <a:bodyPr/>
              <a:lstStyle/>
              <a:p>
                <a:r>
                  <a:rPr lang="en-US">
                    <a:noFill/>
                  </a:rPr>
                  <a:t> </a:t>
                </a:r>
              </a:p>
            </p:txBody>
          </p:sp>
        </mc:Fallback>
      </mc:AlternateContent>
      <p:grpSp>
        <p:nvGrpSpPr>
          <p:cNvPr id="8" name="Group 7">
            <a:extLst>
              <a:ext uri="{FF2B5EF4-FFF2-40B4-BE49-F238E27FC236}">
                <a16:creationId xmlns:a16="http://schemas.microsoft.com/office/drawing/2014/main" id="{001A9771-F91E-9FD0-7C7A-73C127130140}"/>
              </a:ext>
            </a:extLst>
          </p:cNvPr>
          <p:cNvGrpSpPr/>
          <p:nvPr/>
        </p:nvGrpSpPr>
        <p:grpSpPr>
          <a:xfrm>
            <a:off x="4204655" y="673608"/>
            <a:ext cx="2433808" cy="1333864"/>
            <a:chOff x="5074920" y="813816"/>
            <a:chExt cx="2433808" cy="1333864"/>
          </a:xfrm>
        </p:grpSpPr>
        <p:sp>
          <p:nvSpPr>
            <p:cNvPr id="9" name="TextBox 8">
              <a:extLst>
                <a:ext uri="{FF2B5EF4-FFF2-40B4-BE49-F238E27FC236}">
                  <a16:creationId xmlns:a16="http://schemas.microsoft.com/office/drawing/2014/main" id="{C7996C90-AA16-0D0A-3D2E-08B8AC8F88E1}"/>
                </a:ext>
              </a:extLst>
            </p:cNvPr>
            <p:cNvSpPr txBox="1"/>
            <p:nvPr/>
          </p:nvSpPr>
          <p:spPr>
            <a:xfrm>
              <a:off x="5074920" y="813816"/>
              <a:ext cx="2363147" cy="1015663"/>
            </a:xfrm>
            <a:prstGeom prst="rect">
              <a:avLst/>
            </a:prstGeom>
            <a:noFill/>
          </p:spPr>
          <p:txBody>
            <a:bodyPr wrap="none" rtlCol="0">
              <a:spAutoFit/>
            </a:bodyPr>
            <a:lstStyle/>
            <a:p>
              <a:r>
                <a:rPr lang="en-US" sz="6000" dirty="0"/>
                <a:t>_ _ _ _</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52EF4B9-2F41-E001-DC77-ACA40D40D07E}"/>
                    </a:ext>
                  </a:extLst>
                </p:cNvPr>
                <p:cNvSpPr txBox="1"/>
                <p:nvPr/>
              </p:nvSpPr>
              <p:spPr>
                <a:xfrm>
                  <a:off x="5074920" y="1686015"/>
                  <a:ext cx="2433808" cy="461665"/>
                </a:xfrm>
                <a:prstGeom prst="rect">
                  <a:avLst/>
                </a:prstGeom>
                <a:noFill/>
              </p:spPr>
              <p:txBody>
                <a:bodyPr wrap="none" rtlCol="0">
                  <a:spAutoFit/>
                </a:bodyPr>
                <a:lstStyle/>
                <a:p>
                  <a14:m>
                    <m:oMath xmlns:m="http://schemas.openxmlformats.org/officeDocument/2006/math">
                      <m:r>
                        <a:rPr lang="en-US" sz="2400" b="0" i="1" smtClean="0">
                          <a:latin typeface="Cambria Math" panose="02040503050406030204" pitchFamily="18" charset="0"/>
                        </a:rPr>
                        <m:t>10⋅ 10⋅10⋅ 10</m:t>
                      </m:r>
                    </m:oMath>
                  </a14:m>
                  <a:r>
                    <a:rPr lang="en-US" sz="2400" dirty="0"/>
                    <a:t> </a:t>
                  </a:r>
                </a:p>
              </p:txBody>
            </p:sp>
          </mc:Choice>
          <mc:Fallback xmlns="">
            <p:sp>
              <p:nvSpPr>
                <p:cNvPr id="10" name="TextBox 9">
                  <a:extLst>
                    <a:ext uri="{FF2B5EF4-FFF2-40B4-BE49-F238E27FC236}">
                      <a16:creationId xmlns:a16="http://schemas.microsoft.com/office/drawing/2014/main" id="{852EF4B9-2F41-E001-DC77-ACA40D40D07E}"/>
                    </a:ext>
                  </a:extLst>
                </p:cNvPr>
                <p:cNvSpPr txBox="1">
                  <a:spLocks noRot="1" noChangeAspect="1" noMove="1" noResize="1" noEditPoints="1" noAdjustHandles="1" noChangeArrowheads="1" noChangeShapeType="1" noTextEdit="1"/>
                </p:cNvSpPr>
                <p:nvPr/>
              </p:nvSpPr>
              <p:spPr>
                <a:xfrm>
                  <a:off x="5074920" y="1686015"/>
                  <a:ext cx="2433808" cy="461665"/>
                </a:xfrm>
                <a:prstGeom prst="rect">
                  <a:avLst/>
                </a:prstGeom>
                <a:blipFill>
                  <a:blip r:embed="rId3"/>
                  <a:stretch>
                    <a:fillRect l="-752"/>
                  </a:stretch>
                </a:blipFill>
              </p:spPr>
              <p:txBody>
                <a:bodyPr/>
                <a:lstStyle/>
                <a:p>
                  <a:r>
                    <a:rPr lang="en-US">
                      <a:noFill/>
                    </a:rPr>
                    <a:t> </a:t>
                  </a:r>
                </a:p>
              </p:txBody>
            </p:sp>
          </mc:Fallback>
        </mc:AlternateContent>
      </p:grpSp>
      <p:grpSp>
        <p:nvGrpSpPr>
          <p:cNvPr id="7" name="Group 6">
            <a:extLst>
              <a:ext uri="{FF2B5EF4-FFF2-40B4-BE49-F238E27FC236}">
                <a16:creationId xmlns:a16="http://schemas.microsoft.com/office/drawing/2014/main" id="{9A316F81-9896-5145-A069-868975CFBF66}"/>
              </a:ext>
            </a:extLst>
          </p:cNvPr>
          <p:cNvGrpSpPr/>
          <p:nvPr/>
        </p:nvGrpSpPr>
        <p:grpSpPr>
          <a:xfrm>
            <a:off x="512064" y="4096512"/>
            <a:ext cx="2363147" cy="1333864"/>
            <a:chOff x="5074920" y="813816"/>
            <a:chExt cx="2363147" cy="1333864"/>
          </a:xfrm>
        </p:grpSpPr>
        <p:sp>
          <p:nvSpPr>
            <p:cNvPr id="5" name="TextBox 4">
              <a:extLst>
                <a:ext uri="{FF2B5EF4-FFF2-40B4-BE49-F238E27FC236}">
                  <a16:creationId xmlns:a16="http://schemas.microsoft.com/office/drawing/2014/main" id="{51370836-1C98-0A74-3AE5-E49AB9F2551D}"/>
                </a:ext>
              </a:extLst>
            </p:cNvPr>
            <p:cNvSpPr txBox="1"/>
            <p:nvPr/>
          </p:nvSpPr>
          <p:spPr>
            <a:xfrm>
              <a:off x="5074920" y="813816"/>
              <a:ext cx="2363147" cy="1015663"/>
            </a:xfrm>
            <a:prstGeom prst="rect">
              <a:avLst/>
            </a:prstGeom>
            <a:noFill/>
          </p:spPr>
          <p:txBody>
            <a:bodyPr wrap="none" rtlCol="0">
              <a:spAutoFit/>
            </a:bodyPr>
            <a:lstStyle/>
            <a:p>
              <a:r>
                <a:rPr lang="en-US" sz="6000" dirty="0"/>
                <a:t>_ _ _ _</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FC7478F-08DE-A2F5-F6EC-52BDE4A02C4B}"/>
                    </a:ext>
                  </a:extLst>
                </p:cNvPr>
                <p:cNvSpPr txBox="1"/>
                <p:nvPr/>
              </p:nvSpPr>
              <p:spPr>
                <a:xfrm>
                  <a:off x="5143785" y="1686015"/>
                  <a:ext cx="222541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9 ⋅ 1  ⋅  1 ⋅  1</m:t>
                        </m:r>
                      </m:oMath>
                    </m:oMathPara>
                  </a14:m>
                  <a:endParaRPr lang="en-US" sz="2400" dirty="0"/>
                </a:p>
              </p:txBody>
            </p:sp>
          </mc:Choice>
          <mc:Fallback xmlns="">
            <p:sp>
              <p:nvSpPr>
                <p:cNvPr id="6" name="TextBox 5">
                  <a:extLst>
                    <a:ext uri="{FF2B5EF4-FFF2-40B4-BE49-F238E27FC236}">
                      <a16:creationId xmlns:a16="http://schemas.microsoft.com/office/drawing/2014/main" id="{CFC7478F-08DE-A2F5-F6EC-52BDE4A02C4B}"/>
                    </a:ext>
                  </a:extLst>
                </p:cNvPr>
                <p:cNvSpPr txBox="1">
                  <a:spLocks noRot="1" noChangeAspect="1" noMove="1" noResize="1" noEditPoints="1" noAdjustHandles="1" noChangeArrowheads="1" noChangeShapeType="1" noTextEdit="1"/>
                </p:cNvSpPr>
                <p:nvPr/>
              </p:nvSpPr>
              <p:spPr>
                <a:xfrm>
                  <a:off x="5143785" y="1686015"/>
                  <a:ext cx="2225416" cy="461665"/>
                </a:xfrm>
                <a:prstGeom prst="rect">
                  <a:avLst/>
                </a:prstGeom>
                <a:blipFill>
                  <a:blip r:embed="rId4"/>
                  <a:stretch>
                    <a:fillRect/>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7A8594BA-8953-08D0-14A3-836DE3D96916}"/>
              </a:ext>
            </a:extLst>
          </p:cNvPr>
          <p:cNvGrpSpPr/>
          <p:nvPr/>
        </p:nvGrpSpPr>
        <p:grpSpPr>
          <a:xfrm>
            <a:off x="3103588" y="4096512"/>
            <a:ext cx="2363147" cy="1333864"/>
            <a:chOff x="5074920" y="813816"/>
            <a:chExt cx="2363147" cy="1333864"/>
          </a:xfrm>
        </p:grpSpPr>
        <p:sp>
          <p:nvSpPr>
            <p:cNvPr id="12" name="TextBox 11">
              <a:extLst>
                <a:ext uri="{FF2B5EF4-FFF2-40B4-BE49-F238E27FC236}">
                  <a16:creationId xmlns:a16="http://schemas.microsoft.com/office/drawing/2014/main" id="{2CF25DB3-164F-0B0B-7E07-854680567B44}"/>
                </a:ext>
              </a:extLst>
            </p:cNvPr>
            <p:cNvSpPr txBox="1"/>
            <p:nvPr/>
          </p:nvSpPr>
          <p:spPr>
            <a:xfrm>
              <a:off x="5074920" y="813816"/>
              <a:ext cx="2363147" cy="1015663"/>
            </a:xfrm>
            <a:prstGeom prst="rect">
              <a:avLst/>
            </a:prstGeom>
            <a:noFill/>
          </p:spPr>
          <p:txBody>
            <a:bodyPr wrap="none" rtlCol="0">
              <a:spAutoFit/>
            </a:bodyPr>
            <a:lstStyle/>
            <a:p>
              <a:r>
                <a:rPr lang="en-US" sz="6000" dirty="0"/>
                <a:t>_ _ _ _</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5D31849-279A-1F33-B1E6-60896CFE4B8F}"/>
                    </a:ext>
                  </a:extLst>
                </p:cNvPr>
                <p:cNvSpPr txBox="1"/>
                <p:nvPr/>
              </p:nvSpPr>
              <p:spPr>
                <a:xfrm>
                  <a:off x="5143785" y="1686015"/>
                  <a:ext cx="222541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 ⋅ 9  ⋅  1 ⋅  1</m:t>
                        </m:r>
                      </m:oMath>
                    </m:oMathPara>
                  </a14:m>
                  <a:endParaRPr lang="en-US" sz="2400" dirty="0"/>
                </a:p>
              </p:txBody>
            </p:sp>
          </mc:Choice>
          <mc:Fallback xmlns="">
            <p:sp>
              <p:nvSpPr>
                <p:cNvPr id="13" name="TextBox 12">
                  <a:extLst>
                    <a:ext uri="{FF2B5EF4-FFF2-40B4-BE49-F238E27FC236}">
                      <a16:creationId xmlns:a16="http://schemas.microsoft.com/office/drawing/2014/main" id="{D5D31849-279A-1F33-B1E6-60896CFE4B8F}"/>
                    </a:ext>
                  </a:extLst>
                </p:cNvPr>
                <p:cNvSpPr txBox="1">
                  <a:spLocks noRot="1" noChangeAspect="1" noMove="1" noResize="1" noEditPoints="1" noAdjustHandles="1" noChangeArrowheads="1" noChangeShapeType="1" noTextEdit="1"/>
                </p:cNvSpPr>
                <p:nvPr/>
              </p:nvSpPr>
              <p:spPr>
                <a:xfrm>
                  <a:off x="5143785" y="1686015"/>
                  <a:ext cx="2225416" cy="461665"/>
                </a:xfrm>
                <a:prstGeom prst="rect">
                  <a:avLst/>
                </a:prstGeom>
                <a:blipFill>
                  <a:blip r:embed="rId5"/>
                  <a:stretch>
                    <a:fillRect/>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44547E92-3EA3-CCC7-A49F-B6CF8D194AB7}"/>
              </a:ext>
            </a:extLst>
          </p:cNvPr>
          <p:cNvGrpSpPr/>
          <p:nvPr/>
        </p:nvGrpSpPr>
        <p:grpSpPr>
          <a:xfrm>
            <a:off x="5695111" y="4096512"/>
            <a:ext cx="2363147" cy="1333864"/>
            <a:chOff x="5074920" y="813816"/>
            <a:chExt cx="2363147" cy="1333864"/>
          </a:xfrm>
        </p:grpSpPr>
        <p:sp>
          <p:nvSpPr>
            <p:cNvPr id="15" name="TextBox 14">
              <a:extLst>
                <a:ext uri="{FF2B5EF4-FFF2-40B4-BE49-F238E27FC236}">
                  <a16:creationId xmlns:a16="http://schemas.microsoft.com/office/drawing/2014/main" id="{25E18B3A-FB08-4B9E-5522-161FD3D2415B}"/>
                </a:ext>
              </a:extLst>
            </p:cNvPr>
            <p:cNvSpPr txBox="1"/>
            <p:nvPr/>
          </p:nvSpPr>
          <p:spPr>
            <a:xfrm>
              <a:off x="5074920" y="813816"/>
              <a:ext cx="2363147" cy="1015663"/>
            </a:xfrm>
            <a:prstGeom prst="rect">
              <a:avLst/>
            </a:prstGeom>
            <a:noFill/>
          </p:spPr>
          <p:txBody>
            <a:bodyPr wrap="none" rtlCol="0">
              <a:spAutoFit/>
            </a:bodyPr>
            <a:lstStyle/>
            <a:p>
              <a:r>
                <a:rPr lang="en-US" sz="6000" dirty="0"/>
                <a:t>_ _ _ _</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AF803EA-4D41-D83B-9770-4B779D30D6E4}"/>
                    </a:ext>
                  </a:extLst>
                </p:cNvPr>
                <p:cNvSpPr txBox="1"/>
                <p:nvPr/>
              </p:nvSpPr>
              <p:spPr>
                <a:xfrm>
                  <a:off x="5143785" y="1686015"/>
                  <a:ext cx="2225417"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1 ⋅ 1  ⋅  9 ⋅  1</m:t>
                        </m:r>
                      </m:oMath>
                    </m:oMathPara>
                  </a14:m>
                  <a:endParaRPr lang="en-US" sz="2400" dirty="0"/>
                </a:p>
              </p:txBody>
            </p:sp>
          </mc:Choice>
          <mc:Fallback xmlns="">
            <p:sp>
              <p:nvSpPr>
                <p:cNvPr id="16" name="TextBox 15">
                  <a:extLst>
                    <a:ext uri="{FF2B5EF4-FFF2-40B4-BE49-F238E27FC236}">
                      <a16:creationId xmlns:a16="http://schemas.microsoft.com/office/drawing/2014/main" id="{9AF803EA-4D41-D83B-9770-4B779D30D6E4}"/>
                    </a:ext>
                  </a:extLst>
                </p:cNvPr>
                <p:cNvSpPr txBox="1">
                  <a:spLocks noRot="1" noChangeAspect="1" noMove="1" noResize="1" noEditPoints="1" noAdjustHandles="1" noChangeArrowheads="1" noChangeShapeType="1" noTextEdit="1"/>
                </p:cNvSpPr>
                <p:nvPr/>
              </p:nvSpPr>
              <p:spPr>
                <a:xfrm>
                  <a:off x="5143785" y="1686015"/>
                  <a:ext cx="2225417" cy="461665"/>
                </a:xfrm>
                <a:prstGeom prst="rect">
                  <a:avLst/>
                </a:prstGeom>
                <a:blipFill>
                  <a:blip r:embed="rId6"/>
                  <a:stretch>
                    <a:fillRect/>
                  </a:stretch>
                </a:blipFill>
              </p:spPr>
              <p:txBody>
                <a:bodyPr/>
                <a:lstStyle/>
                <a:p>
                  <a:r>
                    <a:rPr lang="en-US">
                      <a:noFill/>
                    </a:rPr>
                    <a:t> </a:t>
                  </a:r>
                </a:p>
              </p:txBody>
            </p:sp>
          </mc:Fallback>
        </mc:AlternateContent>
      </p:grpSp>
      <p:grpSp>
        <p:nvGrpSpPr>
          <p:cNvPr id="17" name="Group 16">
            <a:extLst>
              <a:ext uri="{FF2B5EF4-FFF2-40B4-BE49-F238E27FC236}">
                <a16:creationId xmlns:a16="http://schemas.microsoft.com/office/drawing/2014/main" id="{125352C9-99A9-66CE-FAB8-7FFE534E0A60}"/>
              </a:ext>
            </a:extLst>
          </p:cNvPr>
          <p:cNvGrpSpPr/>
          <p:nvPr/>
        </p:nvGrpSpPr>
        <p:grpSpPr>
          <a:xfrm>
            <a:off x="8355500" y="4096512"/>
            <a:ext cx="2363147" cy="1333864"/>
            <a:chOff x="5074920" y="813816"/>
            <a:chExt cx="2363147" cy="1333864"/>
          </a:xfrm>
        </p:grpSpPr>
        <p:sp>
          <p:nvSpPr>
            <p:cNvPr id="18" name="TextBox 17">
              <a:extLst>
                <a:ext uri="{FF2B5EF4-FFF2-40B4-BE49-F238E27FC236}">
                  <a16:creationId xmlns:a16="http://schemas.microsoft.com/office/drawing/2014/main" id="{432BA4FD-DCC8-7A50-11B1-6BB558331AAC}"/>
                </a:ext>
              </a:extLst>
            </p:cNvPr>
            <p:cNvSpPr txBox="1"/>
            <p:nvPr/>
          </p:nvSpPr>
          <p:spPr>
            <a:xfrm>
              <a:off x="5074920" y="813816"/>
              <a:ext cx="2363147" cy="1015663"/>
            </a:xfrm>
            <a:prstGeom prst="rect">
              <a:avLst/>
            </a:prstGeom>
            <a:noFill/>
          </p:spPr>
          <p:txBody>
            <a:bodyPr wrap="none" rtlCol="0">
              <a:spAutoFit/>
            </a:bodyPr>
            <a:lstStyle/>
            <a:p>
              <a:r>
                <a:rPr lang="en-US" sz="6000" dirty="0"/>
                <a:t>_ _ _ _</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3B2CAFC-F6DB-A6B2-6B44-495718023518}"/>
                    </a:ext>
                  </a:extLst>
                </p:cNvPr>
                <p:cNvSpPr txBox="1"/>
                <p:nvPr/>
              </p:nvSpPr>
              <p:spPr>
                <a:xfrm>
                  <a:off x="5143785" y="1686015"/>
                  <a:ext cx="2140971" cy="461665"/>
                </a:xfrm>
                <a:prstGeom prst="rect">
                  <a:avLst/>
                </a:prstGeom>
                <a:noFill/>
              </p:spPr>
              <p:txBody>
                <a:bodyPr wrap="none" rtlCol="0">
                  <a:spAutoFit/>
                </a:bodyPr>
                <a:lstStyle/>
                <a:p>
                  <a14:m>
                    <m:oMath xmlns:m="http://schemas.openxmlformats.org/officeDocument/2006/math">
                      <m:r>
                        <a:rPr lang="en-US" sz="2400" b="0" i="1" smtClean="0">
                          <a:latin typeface="Cambria Math" panose="02040503050406030204" pitchFamily="18" charset="0"/>
                        </a:rPr>
                        <m:t> 1 ⋅ 1  ⋅  1 ⋅  </m:t>
                      </m:r>
                    </m:oMath>
                  </a14:m>
                  <a:r>
                    <a:rPr lang="en-US" sz="2400" dirty="0"/>
                    <a:t>9</a:t>
                  </a:r>
                </a:p>
              </p:txBody>
            </p:sp>
          </mc:Choice>
          <mc:Fallback xmlns="">
            <p:sp>
              <p:nvSpPr>
                <p:cNvPr id="19" name="TextBox 18">
                  <a:extLst>
                    <a:ext uri="{FF2B5EF4-FFF2-40B4-BE49-F238E27FC236}">
                      <a16:creationId xmlns:a16="http://schemas.microsoft.com/office/drawing/2014/main" id="{53B2CAFC-F6DB-A6B2-6B44-495718023518}"/>
                    </a:ext>
                  </a:extLst>
                </p:cNvPr>
                <p:cNvSpPr txBox="1">
                  <a:spLocks noRot="1" noChangeAspect="1" noMove="1" noResize="1" noEditPoints="1" noAdjustHandles="1" noChangeArrowheads="1" noChangeShapeType="1" noTextEdit="1"/>
                </p:cNvSpPr>
                <p:nvPr/>
              </p:nvSpPr>
              <p:spPr>
                <a:xfrm>
                  <a:off x="5143785" y="1686015"/>
                  <a:ext cx="2140971" cy="461665"/>
                </a:xfrm>
                <a:prstGeom prst="rect">
                  <a:avLst/>
                </a:prstGeom>
                <a:blipFill>
                  <a:blip r:embed="rId7"/>
                  <a:stretch>
                    <a:fillRect t="-10526" r="-3419" b="-28947"/>
                  </a:stretch>
                </a:blipFill>
              </p:spPr>
              <p:txBody>
                <a:bodyPr/>
                <a:lstStyle/>
                <a:p>
                  <a:r>
                    <a:rPr lang="en-US">
                      <a:noFill/>
                    </a:rPr>
                    <a:t> </a:t>
                  </a:r>
                </a:p>
              </p:txBody>
            </p:sp>
          </mc:Fallback>
        </mc:AlternateContent>
      </p:grpSp>
      <p:sp>
        <p:nvSpPr>
          <p:cNvPr id="20" name="TextBox 19">
            <a:extLst>
              <a:ext uri="{FF2B5EF4-FFF2-40B4-BE49-F238E27FC236}">
                <a16:creationId xmlns:a16="http://schemas.microsoft.com/office/drawing/2014/main" id="{0AE9A2BD-4739-525E-BFD2-0EF705B82995}"/>
              </a:ext>
            </a:extLst>
          </p:cNvPr>
          <p:cNvSpPr txBox="1"/>
          <p:nvPr/>
        </p:nvSpPr>
        <p:spPr>
          <a:xfrm>
            <a:off x="2769778" y="4707101"/>
            <a:ext cx="402674" cy="523220"/>
          </a:xfrm>
          <a:prstGeom prst="rect">
            <a:avLst/>
          </a:prstGeom>
          <a:noFill/>
        </p:spPr>
        <p:txBody>
          <a:bodyPr wrap="none" rtlCol="0">
            <a:spAutoFit/>
          </a:bodyPr>
          <a:lstStyle/>
          <a:p>
            <a:r>
              <a:rPr lang="en-US" sz="2800" dirty="0"/>
              <a:t>+</a:t>
            </a:r>
          </a:p>
        </p:txBody>
      </p:sp>
      <p:sp>
        <p:nvSpPr>
          <p:cNvPr id="21" name="TextBox 20">
            <a:extLst>
              <a:ext uri="{FF2B5EF4-FFF2-40B4-BE49-F238E27FC236}">
                <a16:creationId xmlns:a16="http://schemas.microsoft.com/office/drawing/2014/main" id="{E9EEB9E4-7614-92B1-EBEF-4CF2761B7ACA}"/>
              </a:ext>
            </a:extLst>
          </p:cNvPr>
          <p:cNvSpPr txBox="1"/>
          <p:nvPr/>
        </p:nvSpPr>
        <p:spPr>
          <a:xfrm>
            <a:off x="5326870" y="4707101"/>
            <a:ext cx="402674" cy="523220"/>
          </a:xfrm>
          <a:prstGeom prst="rect">
            <a:avLst/>
          </a:prstGeom>
          <a:noFill/>
        </p:spPr>
        <p:txBody>
          <a:bodyPr wrap="none" rtlCol="0">
            <a:spAutoFit/>
          </a:bodyPr>
          <a:lstStyle/>
          <a:p>
            <a:r>
              <a:rPr lang="en-US" sz="2800" dirty="0"/>
              <a:t>+</a:t>
            </a:r>
          </a:p>
        </p:txBody>
      </p:sp>
      <p:sp>
        <p:nvSpPr>
          <p:cNvPr id="22" name="TextBox 21">
            <a:extLst>
              <a:ext uri="{FF2B5EF4-FFF2-40B4-BE49-F238E27FC236}">
                <a16:creationId xmlns:a16="http://schemas.microsoft.com/office/drawing/2014/main" id="{37BF218B-1974-37E6-EBA7-2265E2E776C3}"/>
              </a:ext>
            </a:extLst>
          </p:cNvPr>
          <p:cNvSpPr txBox="1"/>
          <p:nvPr/>
        </p:nvSpPr>
        <p:spPr>
          <a:xfrm>
            <a:off x="8023825" y="4707101"/>
            <a:ext cx="402674" cy="523220"/>
          </a:xfrm>
          <a:prstGeom prst="rect">
            <a:avLst/>
          </a:prstGeom>
          <a:noFill/>
        </p:spPr>
        <p:txBody>
          <a:bodyPr wrap="none" rtlCol="0">
            <a:spAutoFit/>
          </a:bodyPr>
          <a:lstStyle/>
          <a:p>
            <a:r>
              <a:rPr lang="en-US" sz="2800" dirty="0"/>
              <a:t>+</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2E51523D-70A5-5CCA-7736-D20F20B06DC0}"/>
                  </a:ext>
                </a:extLst>
              </p:cNvPr>
              <p:cNvSpPr txBox="1"/>
              <p:nvPr/>
            </p:nvSpPr>
            <p:spPr>
              <a:xfrm>
                <a:off x="512064" y="5715491"/>
                <a:ext cx="4860626" cy="369332"/>
              </a:xfrm>
              <a:prstGeom prst="rect">
                <a:avLst/>
              </a:prstGeom>
              <a:noFill/>
            </p:spPr>
            <p:txBody>
              <a:bodyPr wrap="none" rtlCol="0">
                <a:spAutoFit/>
              </a:bodyPr>
              <a:lstStyle/>
              <a:p>
                <a14:m>
                  <m:oMath xmlns:m="http://schemas.openxmlformats.org/officeDocument/2006/math">
                    <m:r>
                      <a:rPr lang="en-US" i="1" dirty="0" smtClean="0">
                        <a:latin typeface="Cambria Math" panose="02040503050406030204" pitchFamily="18" charset="0"/>
                      </a:rPr>
                      <m:t>9+9+9+9 = 36 </m:t>
                    </m:r>
                  </m:oMath>
                </a14:m>
                <a:r>
                  <a:rPr lang="en-US" dirty="0"/>
                  <a:t>ways to choose correctly.</a:t>
                </a:r>
              </a:p>
            </p:txBody>
          </p:sp>
        </mc:Choice>
        <mc:Fallback xmlns="">
          <p:sp>
            <p:nvSpPr>
              <p:cNvPr id="23" name="TextBox 22">
                <a:extLst>
                  <a:ext uri="{FF2B5EF4-FFF2-40B4-BE49-F238E27FC236}">
                    <a16:creationId xmlns:a16="http://schemas.microsoft.com/office/drawing/2014/main" id="{2E51523D-70A5-5CCA-7736-D20F20B06DC0}"/>
                  </a:ext>
                </a:extLst>
              </p:cNvPr>
              <p:cNvSpPr txBox="1">
                <a:spLocks noRot="1" noChangeAspect="1" noMove="1" noResize="1" noEditPoints="1" noAdjustHandles="1" noChangeArrowheads="1" noChangeShapeType="1" noTextEdit="1"/>
              </p:cNvSpPr>
              <p:nvPr/>
            </p:nvSpPr>
            <p:spPr>
              <a:xfrm>
                <a:off x="512064" y="5715491"/>
                <a:ext cx="4860626" cy="369332"/>
              </a:xfrm>
              <a:prstGeom prst="rect">
                <a:avLst/>
              </a:prstGeom>
              <a:blipFill>
                <a:blip r:embed="rId8"/>
                <a:stretch>
                  <a:fillRect t="-10000" r="-376"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4D8DA79A-3373-779F-10F7-6A7EAD4DAFFF}"/>
                  </a:ext>
                </a:extLst>
              </p:cNvPr>
              <p:cNvSpPr txBox="1"/>
              <p:nvPr/>
            </p:nvSpPr>
            <p:spPr>
              <a:xfrm>
                <a:off x="5528207" y="5593791"/>
                <a:ext cx="1684564" cy="6127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𝐸</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36</m:t>
                          </m:r>
                        </m:num>
                        <m:den>
                          <m:r>
                            <a:rPr lang="en-US" b="0" i="1" smtClean="0">
                              <a:latin typeface="Cambria Math" panose="02040503050406030204" pitchFamily="18" charset="0"/>
                            </a:rPr>
                            <m:t>10000</m:t>
                          </m:r>
                        </m:den>
                      </m:f>
                    </m:oMath>
                  </m:oMathPara>
                </a14:m>
                <a:endParaRPr lang="en-US" dirty="0"/>
              </a:p>
            </p:txBody>
          </p:sp>
        </mc:Choice>
        <mc:Fallback xmlns="">
          <p:sp>
            <p:nvSpPr>
              <p:cNvPr id="24" name="TextBox 23">
                <a:extLst>
                  <a:ext uri="{FF2B5EF4-FFF2-40B4-BE49-F238E27FC236}">
                    <a16:creationId xmlns:a16="http://schemas.microsoft.com/office/drawing/2014/main" id="{4D8DA79A-3373-779F-10F7-6A7EAD4DAFFF}"/>
                  </a:ext>
                </a:extLst>
              </p:cNvPr>
              <p:cNvSpPr txBox="1">
                <a:spLocks noRot="1" noChangeAspect="1" noMove="1" noResize="1" noEditPoints="1" noAdjustHandles="1" noChangeArrowheads="1" noChangeShapeType="1" noTextEdit="1"/>
              </p:cNvSpPr>
              <p:nvPr/>
            </p:nvSpPr>
            <p:spPr>
              <a:xfrm>
                <a:off x="5528207" y="5593791"/>
                <a:ext cx="1684564" cy="612732"/>
              </a:xfrm>
              <a:prstGeom prst="rect">
                <a:avLst/>
              </a:prstGeom>
              <a:blipFill>
                <a:blip r:embed="rId9"/>
                <a:stretch>
                  <a:fillRect/>
                </a:stretch>
              </a:blipFill>
            </p:spPr>
            <p:txBody>
              <a:bodyPr/>
              <a:lstStyle/>
              <a:p>
                <a:r>
                  <a:rPr lang="en-US">
                    <a:noFill/>
                  </a:rPr>
                  <a:t> </a:t>
                </a:r>
              </a:p>
            </p:txBody>
          </p:sp>
        </mc:Fallback>
      </mc:AlternateContent>
      <p:pic>
        <p:nvPicPr>
          <p:cNvPr id="1026" name="Picture 2" descr="Abus Combination Padlock, Side, Black/Silver 145/40 Black">
            <a:extLst>
              <a:ext uri="{FF2B5EF4-FFF2-40B4-BE49-F238E27FC236}">
                <a16:creationId xmlns:a16="http://schemas.microsoft.com/office/drawing/2014/main" id="{AF9CC51E-00EE-20FE-FE3A-D381D89743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865711" y="176761"/>
            <a:ext cx="2057764" cy="36600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613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BBF29BA5-BBC4-DBDF-B4C5-2E65171F2912}"/>
                  </a:ext>
                </a:extLst>
              </p:cNvPr>
              <p:cNvSpPr>
                <a:spLocks noGrp="1"/>
              </p:cNvSpPr>
              <p:nvPr>
                <p:ph idx="1"/>
              </p:nvPr>
            </p:nvSpPr>
            <p:spPr/>
            <p:txBody>
              <a:bodyPr/>
              <a:lstStyle/>
              <a:p>
                <a:r>
                  <a:rPr lang="en-US" dirty="0"/>
                  <a:t>Imagine you are participating in a game show where you win </a:t>
                </a:r>
                <a:r>
                  <a:rPr lang="en-US" b="1" dirty="0"/>
                  <a:t>$1,000,000</a:t>
                </a:r>
                <a:r>
                  <a:rPr lang="en-US" dirty="0"/>
                  <a:t> if you correctly guess a </a:t>
                </a:r>
                <a:r>
                  <a:rPr lang="en-US" b="1" dirty="0"/>
                  <a:t>set</a:t>
                </a:r>
                <a:r>
                  <a:rPr lang="en-US" dirty="0"/>
                  <a:t> of six numbers between 1 and 40. What are your chances of winning?</a:t>
                </a:r>
              </a:p>
              <a:p>
                <a:endParaRPr lang="en-US" dirty="0"/>
              </a:p>
              <a:p>
                <a:r>
                  <a:rPr lang="en-US" dirty="0"/>
                  <a:t>There is only one winning set of six numbers, so the size of the event space is 1. </a:t>
                </a:r>
              </a:p>
              <a:p>
                <a:endParaRPr lang="en-US" dirty="0"/>
              </a:p>
              <a:p>
                <a:r>
                  <a:rPr lang="en-US" dirty="0"/>
                  <a:t>The sample space is the number of ways to choose six numbers out of 40. </a:t>
                </a:r>
              </a:p>
              <a:p>
                <a14:m>
                  <m:oMath xmlns:m="http://schemas.openxmlformats.org/officeDocument/2006/math">
                    <m:d>
                      <m:dPr>
                        <m:ctrlPr>
                          <a:rPr lang="en-US" sz="2800" i="1" smtClean="0">
                            <a:latin typeface="Cambria Math" panose="02040503050406030204" pitchFamily="18" charset="0"/>
                          </a:rPr>
                        </m:ctrlPr>
                      </m:dPr>
                      <m:e>
                        <m:f>
                          <m:fPr>
                            <m:type m:val="noBar"/>
                            <m:ctrlPr>
                              <a:rPr lang="en-US" sz="2800" i="1" smtClean="0">
                                <a:latin typeface="Cambria Math" panose="02040503050406030204" pitchFamily="18" charset="0"/>
                              </a:rPr>
                            </m:ctrlPr>
                          </m:fPr>
                          <m:num>
                            <m:r>
                              <a:rPr lang="en-US" sz="2800" b="0" i="1" smtClean="0">
                                <a:latin typeface="Cambria Math" panose="02040503050406030204" pitchFamily="18" charset="0"/>
                              </a:rPr>
                              <m:t>40</m:t>
                            </m:r>
                          </m:num>
                          <m:den>
                            <m:r>
                              <a:rPr lang="en-US" sz="2800" b="0" i="1" smtClean="0">
                                <a:latin typeface="Cambria Math" panose="02040503050406030204" pitchFamily="18" charset="0"/>
                              </a:rPr>
                              <m:t>6</m:t>
                            </m:r>
                          </m:den>
                        </m:f>
                      </m:e>
                    </m:d>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40!</m:t>
                        </m:r>
                      </m:num>
                      <m:den>
                        <m:r>
                          <a:rPr lang="en-US" sz="2800" b="0" i="1" smtClean="0">
                            <a:latin typeface="Cambria Math" panose="02040503050406030204" pitchFamily="18" charset="0"/>
                          </a:rPr>
                          <m:t>6!34!</m:t>
                        </m:r>
                      </m:den>
                    </m:f>
                    <m:r>
                      <a:rPr lang="en-US" sz="2800" b="0" i="1" smtClean="0">
                        <a:latin typeface="Cambria Math" panose="02040503050406030204" pitchFamily="18" charset="0"/>
                      </a:rPr>
                      <m:t>=</m:t>
                    </m:r>
                    <m:f>
                      <m:fPr>
                        <m:ctrlPr>
                          <a:rPr lang="en-US" sz="2800" b="0" i="1" smtClean="0">
                            <a:latin typeface="Cambria Math" panose="02040503050406030204" pitchFamily="18" charset="0"/>
                          </a:rPr>
                        </m:ctrlPr>
                      </m:fPr>
                      <m:num>
                        <m:r>
                          <a:rPr lang="en-US" sz="2800" b="0" i="1" smtClean="0">
                            <a:latin typeface="Cambria Math" panose="02040503050406030204" pitchFamily="18" charset="0"/>
                          </a:rPr>
                          <m:t>40⋅39⋅38⋅37⋅36⋅35</m:t>
                        </m:r>
                      </m:num>
                      <m:den>
                        <m:r>
                          <a:rPr lang="en-US" sz="2800" b="0" i="1" smtClean="0">
                            <a:latin typeface="Cambria Math" panose="02040503050406030204" pitchFamily="18" charset="0"/>
                          </a:rPr>
                          <m:t>6!</m:t>
                        </m:r>
                      </m:den>
                    </m:f>
                    <m:r>
                      <a:rPr lang="en-US" sz="2800" b="0" i="1" smtClean="0">
                        <a:latin typeface="Cambria Math" panose="02040503050406030204" pitchFamily="18" charset="0"/>
                      </a:rPr>
                      <m:t>=3,838,380</m:t>
                    </m:r>
                  </m:oMath>
                </a14:m>
                <a:r>
                  <a:rPr lang="en-US" b="0" dirty="0"/>
                  <a:t> </a:t>
                </a:r>
              </a:p>
              <a:p>
                <a:endParaRPr lang="en-US" dirty="0"/>
              </a:p>
              <a:p>
                <a:r>
                  <a:rPr lang="en-US" dirty="0"/>
                  <a:t>The probability of correctly choosing the six numbers is  </a:t>
                </a:r>
                <a14:m>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3,838,380</m:t>
                        </m:r>
                      </m:den>
                    </m:f>
                    <m:r>
                      <a:rPr lang="en-US" b="0" i="1" smtClean="0">
                        <a:latin typeface="Cambria Math" panose="02040503050406030204" pitchFamily="18" charset="0"/>
                      </a:rPr>
                      <m:t>≈0.00000026</m:t>
                    </m:r>
                  </m:oMath>
                </a14:m>
                <a:r>
                  <a:rPr lang="en-US" dirty="0"/>
                  <a:t> </a:t>
                </a:r>
              </a:p>
              <a:p>
                <a:r>
                  <a:rPr lang="en-US" dirty="0"/>
                  <a:t>What if you have to guess the six numbers </a:t>
                </a:r>
                <a:r>
                  <a:rPr lang="en-US" b="1" dirty="0"/>
                  <a:t>in order</a:t>
                </a:r>
                <a:r>
                  <a:rPr lang="en-US" dirty="0"/>
                  <a:t>? (Assume no number will be chosen twice).</a:t>
                </a:r>
              </a:p>
              <a:p>
                <a:pPr/>
                <a14:m>
                  <m:oMathPara xmlns:m="http://schemas.openxmlformats.org/officeDocument/2006/math">
                    <m:oMathParaPr>
                      <m:jc m:val="centerGroup"/>
                    </m:oMathParaPr>
                    <m:oMath xmlns:m="http://schemas.openxmlformats.org/officeDocument/2006/math">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𝑃</m:t>
                          </m:r>
                          <m:d>
                            <m:dPr>
                              <m:ctrlPr>
                                <a:rPr lang="en-US" i="1">
                                  <a:latin typeface="Cambria Math" panose="02040503050406030204" pitchFamily="18" charset="0"/>
                                </a:rPr>
                              </m:ctrlPr>
                            </m:dPr>
                            <m:e>
                              <m:r>
                                <a:rPr lang="en-US" i="1">
                                  <a:latin typeface="Cambria Math" panose="02040503050406030204" pitchFamily="18" charset="0"/>
                                </a:rPr>
                                <m:t>40, 6</m:t>
                              </m:r>
                            </m:e>
                          </m:d>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40∗39∗38∗37∗36∗35</m:t>
                          </m:r>
                        </m:den>
                      </m:f>
                      <m:r>
                        <a:rPr lang="en-US" i="1">
                          <a:latin typeface="Cambria Math" panose="02040503050406030204" pitchFamily="18" charset="0"/>
                        </a:rPr>
                        <m:t>≈0.00000000036</m:t>
                      </m:r>
                    </m:oMath>
                  </m:oMathPara>
                </a14:m>
                <a:endParaRPr lang="en-US" dirty="0"/>
              </a:p>
              <a:p>
                <a:endParaRPr lang="en-US" dirty="0"/>
              </a:p>
            </p:txBody>
          </p:sp>
        </mc:Choice>
        <mc:Fallback xmlns="">
          <p:sp>
            <p:nvSpPr>
              <p:cNvPr id="2" name="Content Placeholder 1">
                <a:extLst>
                  <a:ext uri="{FF2B5EF4-FFF2-40B4-BE49-F238E27FC236}">
                    <a16:creationId xmlns:a16="http://schemas.microsoft.com/office/drawing/2014/main" id="{BBF29BA5-BBC4-DBDF-B4C5-2E65171F2912}"/>
                  </a:ext>
                </a:extLst>
              </p:cNvPr>
              <p:cNvSpPr>
                <a:spLocks noGrp="1" noRot="1" noChangeAspect="1" noMove="1" noResize="1" noEditPoints="1" noAdjustHandles="1" noChangeArrowheads="1" noChangeShapeType="1" noTextEdit="1"/>
              </p:cNvSpPr>
              <p:nvPr>
                <p:ph idx="1"/>
              </p:nvPr>
            </p:nvSpPr>
            <p:spPr>
              <a:blipFill>
                <a:blip r:embed="rId2"/>
                <a:stretch>
                  <a:fillRect l="-552" t="-795"/>
                </a:stretch>
              </a:blipFill>
            </p:spPr>
            <p:txBody>
              <a:bodyPr/>
              <a:lstStyle/>
              <a:p>
                <a:r>
                  <a:rPr lang="en-US">
                    <a:noFill/>
                  </a:rPr>
                  <a:t> </a:t>
                </a:r>
              </a:p>
            </p:txBody>
          </p:sp>
        </mc:Fallback>
      </mc:AlternateContent>
      <p:pic>
        <p:nvPicPr>
          <p:cNvPr id="4" name="Picture 3" descr="Businesswoman arms raised">
            <a:extLst>
              <a:ext uri="{FF2B5EF4-FFF2-40B4-BE49-F238E27FC236}">
                <a16:creationId xmlns:a16="http://schemas.microsoft.com/office/drawing/2014/main" id="{5110E422-03A2-0637-C4E6-EE3566FA8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52540" y="426249"/>
            <a:ext cx="1233817" cy="4535999"/>
          </a:xfrm>
          <a:prstGeom prst="rect">
            <a:avLst/>
          </a:prstGeom>
        </p:spPr>
      </p:pic>
      <p:pic>
        <p:nvPicPr>
          <p:cNvPr id="6" name="Picture 5" descr="Businesswoman hands on head">
            <a:extLst>
              <a:ext uri="{FF2B5EF4-FFF2-40B4-BE49-F238E27FC236}">
                <a16:creationId xmlns:a16="http://schemas.microsoft.com/office/drawing/2014/main" id="{519728C8-9A6E-7DDA-1FB3-392159A3DD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0938" y="469244"/>
            <a:ext cx="1397021" cy="4450007"/>
          </a:xfrm>
          <a:prstGeom prst="rect">
            <a:avLst/>
          </a:prstGeom>
        </p:spPr>
      </p:pic>
      <p:sp>
        <p:nvSpPr>
          <p:cNvPr id="5" name="TextBox 4">
            <a:extLst>
              <a:ext uri="{FF2B5EF4-FFF2-40B4-BE49-F238E27FC236}">
                <a16:creationId xmlns:a16="http://schemas.microsoft.com/office/drawing/2014/main" id="{F8301EFA-5B6A-DACE-07B9-977ECE4B09B0}"/>
              </a:ext>
            </a:extLst>
          </p:cNvPr>
          <p:cNvSpPr txBox="1"/>
          <p:nvPr/>
        </p:nvSpPr>
        <p:spPr>
          <a:xfrm>
            <a:off x="9253728" y="6263640"/>
            <a:ext cx="1906291" cy="369332"/>
          </a:xfrm>
          <a:prstGeom prst="rect">
            <a:avLst/>
          </a:prstGeom>
          <a:noFill/>
        </p:spPr>
        <p:txBody>
          <a:bodyPr wrap="none" rtlCol="0">
            <a:spAutoFit/>
          </a:bodyPr>
          <a:lstStyle/>
          <a:p>
            <a:r>
              <a:rPr lang="en-US" dirty="0">
                <a:hlinkClick r:id="rId5"/>
              </a:rPr>
              <a:t>Python example</a:t>
            </a:r>
            <a:endParaRPr lang="en-US" dirty="0"/>
          </a:p>
        </p:txBody>
      </p:sp>
    </p:spTree>
    <p:extLst>
      <p:ext uri="{BB962C8B-B14F-4D97-AF65-F5344CB8AC3E}">
        <p14:creationId xmlns:p14="http://schemas.microsoft.com/office/powerpoint/2010/main" val="365034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iscretemath">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discretemath" id="{41F1BA77-F6A3-4FDD-8DBD-E0723E09B8CD}" vid="{3C301FDB-B774-48A6-B0A8-42FA5DE57E08}"/>
    </a:ext>
  </a:extLst>
</a:theme>
</file>

<file path=docProps/app.xml><?xml version="1.0" encoding="utf-8"?>
<Properties xmlns="http://schemas.openxmlformats.org/officeDocument/2006/extended-properties" xmlns:vt="http://schemas.openxmlformats.org/officeDocument/2006/docPropsVTypes">
  <Template>discretemath</Template>
  <TotalTime>36507</TotalTime>
  <Words>1583</Words>
  <Application>Microsoft Office PowerPoint</Application>
  <PresentationFormat>Widescreen</PresentationFormat>
  <Paragraphs>192</Paragraphs>
  <Slides>18</Slides>
  <Notes>0</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Cambria Math</vt:lpstr>
      <vt:lpstr>Century Schoolbook</vt:lpstr>
      <vt:lpstr>Consolas</vt:lpstr>
      <vt:lpstr>Wingdings 2</vt:lpstr>
      <vt:lpstr>discretemath</vt:lpstr>
      <vt:lpstr>Discrete Probability</vt:lpstr>
      <vt:lpstr>Homework Review</vt:lpstr>
      <vt:lpstr>Applications</vt:lpstr>
      <vt:lpstr>Discrete vs Continuous Probability</vt:lpstr>
      <vt:lpstr>Probability -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Rolling dice – Does order matter?</vt:lpstr>
      <vt:lpstr>Rolling Dice – Does order matter?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CSE 280 Discrete Mathematics</dc:title>
  <dc:creator>Br Phillips</dc:creator>
  <cp:lastModifiedBy>Nate Phillips</cp:lastModifiedBy>
  <cp:revision>2</cp:revision>
  <dcterms:created xsi:type="dcterms:W3CDTF">2021-09-14T15:40:13Z</dcterms:created>
  <dcterms:modified xsi:type="dcterms:W3CDTF">2023-11-29T15:48:47Z</dcterms:modified>
</cp:coreProperties>
</file>